
<file path=[Content_Types].xml><?xml version="1.0" encoding="utf-8"?>
<Types xmlns="http://schemas.openxmlformats.org/package/2006/content-types">
  <Default Extension="png" ContentType="image/png"/>
  <Default Extension="jfif"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handoutMasterIdLst>
    <p:handoutMasterId r:id="rId66"/>
  </p:handoutMasterIdLst>
  <p:sldIdLst>
    <p:sldId id="688" r:id="rId2"/>
    <p:sldId id="520" r:id="rId3"/>
    <p:sldId id="802" r:id="rId4"/>
    <p:sldId id="872" r:id="rId5"/>
    <p:sldId id="807" r:id="rId6"/>
    <p:sldId id="808" r:id="rId7"/>
    <p:sldId id="810" r:id="rId8"/>
    <p:sldId id="811" r:id="rId9"/>
    <p:sldId id="888" r:id="rId10"/>
    <p:sldId id="812" r:id="rId11"/>
    <p:sldId id="813" r:id="rId12"/>
    <p:sldId id="814" r:id="rId13"/>
    <p:sldId id="860" r:id="rId14"/>
    <p:sldId id="816" r:id="rId15"/>
    <p:sldId id="815" r:id="rId16"/>
    <p:sldId id="817" r:id="rId17"/>
    <p:sldId id="818" r:id="rId18"/>
    <p:sldId id="819" r:id="rId19"/>
    <p:sldId id="820" r:id="rId20"/>
    <p:sldId id="873" r:id="rId21"/>
    <p:sldId id="874" r:id="rId22"/>
    <p:sldId id="875" r:id="rId23"/>
    <p:sldId id="821" r:id="rId24"/>
    <p:sldId id="822" r:id="rId25"/>
    <p:sldId id="823" r:id="rId26"/>
    <p:sldId id="825" r:id="rId27"/>
    <p:sldId id="826" r:id="rId28"/>
    <p:sldId id="832" r:id="rId29"/>
    <p:sldId id="833" r:id="rId30"/>
    <p:sldId id="834" r:id="rId31"/>
    <p:sldId id="861" r:id="rId32"/>
    <p:sldId id="879" r:id="rId33"/>
    <p:sldId id="880" r:id="rId34"/>
    <p:sldId id="835" r:id="rId35"/>
    <p:sldId id="836" r:id="rId36"/>
    <p:sldId id="862" r:id="rId37"/>
    <p:sldId id="837" r:id="rId38"/>
    <p:sldId id="838" r:id="rId39"/>
    <p:sldId id="881" r:id="rId40"/>
    <p:sldId id="844" r:id="rId41"/>
    <p:sldId id="845" r:id="rId42"/>
    <p:sldId id="863" r:id="rId43"/>
    <p:sldId id="864" r:id="rId44"/>
    <p:sldId id="865" r:id="rId45"/>
    <p:sldId id="866" r:id="rId46"/>
    <p:sldId id="846" r:id="rId47"/>
    <p:sldId id="847" r:id="rId48"/>
    <p:sldId id="848" r:id="rId49"/>
    <p:sldId id="849" r:id="rId50"/>
    <p:sldId id="850" r:id="rId51"/>
    <p:sldId id="851" r:id="rId52"/>
    <p:sldId id="852" r:id="rId53"/>
    <p:sldId id="853" r:id="rId54"/>
    <p:sldId id="854" r:id="rId55"/>
    <p:sldId id="855" r:id="rId56"/>
    <p:sldId id="797" r:id="rId57"/>
    <p:sldId id="795" r:id="rId58"/>
    <p:sldId id="882" r:id="rId59"/>
    <p:sldId id="884" r:id="rId60"/>
    <p:sldId id="886" r:id="rId61"/>
    <p:sldId id="887" r:id="rId62"/>
    <p:sldId id="885" r:id="rId63"/>
    <p:sldId id="857" r:id="rId64"/>
  </p:sldIdLst>
  <p:sldSz cx="9144000" cy="5143500" type="screen16x9"/>
  <p:notesSz cx="6858000" cy="9144000"/>
  <p:defaultTextStyle>
    <a:defPPr>
      <a:defRPr lang="en-US"/>
    </a:defPPr>
    <a:lvl1pPr marL="0" algn="l" defTabSz="685755" rtl="0" eaLnBrk="1" latinLnBrk="0" hangingPunct="1">
      <a:defRPr sz="1400" kern="1200">
        <a:solidFill>
          <a:schemeClr val="tx1"/>
        </a:solidFill>
        <a:latin typeface="+mn-lt"/>
        <a:ea typeface="+mn-ea"/>
        <a:cs typeface="+mn-cs"/>
      </a:defRPr>
    </a:lvl1pPr>
    <a:lvl2pPr marL="342878" algn="l" defTabSz="685755" rtl="0" eaLnBrk="1" latinLnBrk="0" hangingPunct="1">
      <a:defRPr sz="1400" kern="1200">
        <a:solidFill>
          <a:schemeClr val="tx1"/>
        </a:solidFill>
        <a:latin typeface="+mn-lt"/>
        <a:ea typeface="+mn-ea"/>
        <a:cs typeface="+mn-cs"/>
      </a:defRPr>
    </a:lvl2pPr>
    <a:lvl3pPr marL="685755" algn="l" defTabSz="685755" rtl="0" eaLnBrk="1" latinLnBrk="0" hangingPunct="1">
      <a:defRPr sz="1400" kern="1200">
        <a:solidFill>
          <a:schemeClr val="tx1"/>
        </a:solidFill>
        <a:latin typeface="+mn-lt"/>
        <a:ea typeface="+mn-ea"/>
        <a:cs typeface="+mn-cs"/>
      </a:defRPr>
    </a:lvl3pPr>
    <a:lvl4pPr marL="1028633" algn="l" defTabSz="685755" rtl="0" eaLnBrk="1" latinLnBrk="0" hangingPunct="1">
      <a:defRPr sz="1400" kern="1200">
        <a:solidFill>
          <a:schemeClr val="tx1"/>
        </a:solidFill>
        <a:latin typeface="+mn-lt"/>
        <a:ea typeface="+mn-ea"/>
        <a:cs typeface="+mn-cs"/>
      </a:defRPr>
    </a:lvl4pPr>
    <a:lvl5pPr marL="1371511" algn="l" defTabSz="685755" rtl="0" eaLnBrk="1" latinLnBrk="0" hangingPunct="1">
      <a:defRPr sz="1400" kern="1200">
        <a:solidFill>
          <a:schemeClr val="tx1"/>
        </a:solidFill>
        <a:latin typeface="+mn-lt"/>
        <a:ea typeface="+mn-ea"/>
        <a:cs typeface="+mn-cs"/>
      </a:defRPr>
    </a:lvl5pPr>
    <a:lvl6pPr marL="1714389" algn="l" defTabSz="685755" rtl="0" eaLnBrk="1" latinLnBrk="0" hangingPunct="1">
      <a:defRPr sz="1400" kern="1200">
        <a:solidFill>
          <a:schemeClr val="tx1"/>
        </a:solidFill>
        <a:latin typeface="+mn-lt"/>
        <a:ea typeface="+mn-ea"/>
        <a:cs typeface="+mn-cs"/>
      </a:defRPr>
    </a:lvl6pPr>
    <a:lvl7pPr marL="2057266" algn="l" defTabSz="685755" rtl="0" eaLnBrk="1" latinLnBrk="0" hangingPunct="1">
      <a:defRPr sz="1400" kern="1200">
        <a:solidFill>
          <a:schemeClr val="tx1"/>
        </a:solidFill>
        <a:latin typeface="+mn-lt"/>
        <a:ea typeface="+mn-ea"/>
        <a:cs typeface="+mn-cs"/>
      </a:defRPr>
    </a:lvl7pPr>
    <a:lvl8pPr marL="2400145" algn="l" defTabSz="685755" rtl="0" eaLnBrk="1" latinLnBrk="0" hangingPunct="1">
      <a:defRPr sz="1400" kern="1200">
        <a:solidFill>
          <a:schemeClr val="tx1"/>
        </a:solidFill>
        <a:latin typeface="+mn-lt"/>
        <a:ea typeface="+mn-ea"/>
        <a:cs typeface="+mn-cs"/>
      </a:defRPr>
    </a:lvl8pPr>
    <a:lvl9pPr marL="2743022" algn="l" defTabSz="685755"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15:clr>
            <a:srgbClr val="A4A3A4"/>
          </p15:clr>
        </p15:guide>
        <p15:guide id="2" pos="3840">
          <p15:clr>
            <a:srgbClr val="A4A3A4"/>
          </p15:clr>
        </p15:guide>
        <p15:guide id="3"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Animation="0"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2393E"/>
    <a:srgbClr val="3C636C"/>
    <a:srgbClr val="0DAB85"/>
    <a:srgbClr val="21546D"/>
    <a:srgbClr val="1692D0"/>
    <a:srgbClr val="95A5A5"/>
    <a:srgbClr val="955E0D"/>
    <a:srgbClr val="7A94AA"/>
    <a:srgbClr val="7349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25" autoAdjust="0"/>
    <p:restoredTop sz="93939" autoAdjust="0"/>
  </p:normalViewPr>
  <p:slideViewPr>
    <p:cSldViewPr snapToGrid="0" snapToObjects="1">
      <p:cViewPr>
        <p:scale>
          <a:sx n="133" d="100"/>
          <a:sy n="133" d="100"/>
        </p:scale>
        <p:origin x="-198" y="-24"/>
      </p:cViewPr>
      <p:guideLst>
        <p:guide orient="horz"/>
        <p:guide pos="3840"/>
        <p:guide pos="2880"/>
      </p:guideLst>
    </p:cSldViewPr>
  </p:slideViewPr>
  <p:outlineViewPr>
    <p:cViewPr>
      <p:scale>
        <a:sx n="33" d="100"/>
        <a:sy n="33" d="100"/>
      </p:scale>
      <p:origin x="0" y="13256"/>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7" d="100"/>
          <a:sy n="57" d="100"/>
        </p:scale>
        <p:origin x="2814"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diagrams/_rels/data6.xml.rels><?xml version="1.0" encoding="UTF-8" standalone="yes"?>
<Relationships xmlns="http://schemas.openxmlformats.org/package/2006/relationships"><Relationship Id="rId8" Type="http://schemas.openxmlformats.org/officeDocument/2006/relationships/image" Target="../media/image14.png"/><Relationship Id="rId3" Type="http://schemas.microsoft.com/office/2007/relationships/hdphoto" Target="../media/hdphoto1.wdp"/><Relationship Id="rId7" Type="http://schemas.openxmlformats.org/officeDocument/2006/relationships/image" Target="../media/image13.jpg"/><Relationship Id="rId2" Type="http://schemas.openxmlformats.org/officeDocument/2006/relationships/image" Target="../media/image9.png"/><Relationship Id="rId1" Type="http://schemas.openxmlformats.org/officeDocument/2006/relationships/image" Target="../media/image8.png"/><Relationship Id="rId6" Type="http://schemas.openxmlformats.org/officeDocument/2006/relationships/image" Target="../media/image12.png"/><Relationship Id="rId5" Type="http://schemas.openxmlformats.org/officeDocument/2006/relationships/image" Target="../media/image11.jpg"/><Relationship Id="rId4" Type="http://schemas.openxmlformats.org/officeDocument/2006/relationships/image" Target="../media/image10.png"/><Relationship Id="rId9" Type="http://schemas.openxmlformats.org/officeDocument/2006/relationships/image" Target="../media/image15.jpg"/></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9C5E1F-A8E3-45A5-A713-81514A8A3899}" type="doc">
      <dgm:prSet loTypeId="urn:microsoft.com/office/officeart/2005/8/layout/process2" loCatId="process" qsTypeId="urn:microsoft.com/office/officeart/2005/8/quickstyle/simple2" qsCatId="simple" csTypeId="urn:microsoft.com/office/officeart/2005/8/colors/accent0_1" csCatId="mainScheme" phldr="1"/>
      <dgm:spPr/>
    </dgm:pt>
    <dgm:pt modelId="{50D958E9-22AD-4E62-A8AE-28942A01A7C0}">
      <dgm:prSet phldrT="[Text]"/>
      <dgm:spPr>
        <a:solidFill>
          <a:schemeClr val="bg1">
            <a:lumMod val="50000"/>
          </a:schemeClr>
        </a:solidFill>
        <a:ln>
          <a:solidFill>
            <a:schemeClr val="bg1"/>
          </a:solidFill>
        </a:ln>
      </dgm:spPr>
      <dgm:t>
        <a:bodyPr/>
        <a:lstStyle/>
        <a:p>
          <a:pPr algn="ctr"/>
          <a:r>
            <a:rPr lang="en-US" dirty="0" err="1">
              <a:solidFill>
                <a:schemeClr val="bg1"/>
              </a:solidFill>
            </a:rPr>
            <a:t>Bộ</a:t>
          </a:r>
          <a:r>
            <a:rPr lang="en-US" dirty="0">
              <a:solidFill>
                <a:schemeClr val="bg1"/>
              </a:solidFill>
            </a:rPr>
            <a:t> GDĐT</a:t>
          </a:r>
          <a:endParaRPr lang="vi-VN" dirty="0">
            <a:solidFill>
              <a:schemeClr val="bg1"/>
            </a:solidFill>
          </a:endParaRPr>
        </a:p>
      </dgm:t>
    </dgm:pt>
    <dgm:pt modelId="{16A2452D-804A-4E1A-B2F4-21203D829709}" type="parTrans" cxnId="{BD9704F9-26FE-4CF4-AE47-8D49447AEADA}">
      <dgm:prSet/>
      <dgm:spPr/>
      <dgm:t>
        <a:bodyPr/>
        <a:lstStyle/>
        <a:p>
          <a:endParaRPr lang="vi-VN"/>
        </a:p>
      </dgm:t>
    </dgm:pt>
    <dgm:pt modelId="{DAE58437-0609-4E35-8836-3DA2448C5E2E}" type="sibTrans" cxnId="{BD9704F9-26FE-4CF4-AE47-8D49447AEADA}">
      <dgm:prSet/>
      <dgm:spPr/>
      <dgm:t>
        <a:bodyPr/>
        <a:lstStyle/>
        <a:p>
          <a:endParaRPr lang="vi-VN"/>
        </a:p>
      </dgm:t>
    </dgm:pt>
    <dgm:pt modelId="{69457D5E-6768-4D6C-B370-56B1013E665C}">
      <dgm:prSet phldrT="[Text]"/>
      <dgm:spPr>
        <a:solidFill>
          <a:schemeClr val="bg1">
            <a:lumMod val="50000"/>
          </a:schemeClr>
        </a:solidFill>
        <a:ln>
          <a:solidFill>
            <a:schemeClr val="bg1"/>
          </a:solidFill>
        </a:ln>
      </dgm:spPr>
      <dgm:t>
        <a:bodyPr/>
        <a:lstStyle/>
        <a:p>
          <a:pPr algn="ctr"/>
          <a:r>
            <a:rPr lang="en-US" dirty="0">
              <a:solidFill>
                <a:schemeClr val="bg1"/>
              </a:solidFill>
            </a:rPr>
            <a:t>Ban </a:t>
          </a:r>
          <a:r>
            <a:rPr lang="en-US" dirty="0" err="1">
              <a:solidFill>
                <a:schemeClr val="bg1"/>
              </a:solidFill>
            </a:rPr>
            <a:t>chỉ</a:t>
          </a:r>
          <a:r>
            <a:rPr lang="en-US" dirty="0">
              <a:solidFill>
                <a:schemeClr val="bg1"/>
              </a:solidFill>
            </a:rPr>
            <a:t> </a:t>
          </a:r>
          <a:r>
            <a:rPr lang="en-US" dirty="0" err="1">
              <a:solidFill>
                <a:schemeClr val="bg1"/>
              </a:solidFill>
            </a:rPr>
            <a:t>đạo</a:t>
          </a:r>
          <a:r>
            <a:rPr lang="en-US" dirty="0">
              <a:solidFill>
                <a:schemeClr val="bg1"/>
              </a:solidFill>
            </a:rPr>
            <a:t> </a:t>
          </a:r>
          <a:r>
            <a:rPr lang="en-US" dirty="0" err="1">
              <a:solidFill>
                <a:schemeClr val="bg1"/>
              </a:solidFill>
            </a:rPr>
            <a:t>cấp</a:t>
          </a:r>
          <a:r>
            <a:rPr lang="en-US" dirty="0">
              <a:solidFill>
                <a:schemeClr val="bg1"/>
              </a:solidFill>
            </a:rPr>
            <a:t> </a:t>
          </a:r>
          <a:r>
            <a:rPr lang="en-US" dirty="0" err="1">
              <a:solidFill>
                <a:schemeClr val="bg1"/>
              </a:solidFill>
            </a:rPr>
            <a:t>quốc</a:t>
          </a:r>
          <a:r>
            <a:rPr lang="en-US" dirty="0">
              <a:solidFill>
                <a:schemeClr val="bg1"/>
              </a:solidFill>
            </a:rPr>
            <a:t> </a:t>
          </a:r>
          <a:r>
            <a:rPr lang="en-US" dirty="0" err="1">
              <a:solidFill>
                <a:schemeClr val="bg1"/>
              </a:solidFill>
            </a:rPr>
            <a:t>gia</a:t>
          </a:r>
          <a:endParaRPr lang="vi-VN" dirty="0">
            <a:solidFill>
              <a:schemeClr val="bg1"/>
            </a:solidFill>
          </a:endParaRPr>
        </a:p>
      </dgm:t>
    </dgm:pt>
    <dgm:pt modelId="{65C48557-B2F1-43D3-BC8B-B7B1F993BB4B}" type="parTrans" cxnId="{94F639EB-6E87-4F7C-8745-C6B3846631BC}">
      <dgm:prSet/>
      <dgm:spPr/>
      <dgm:t>
        <a:bodyPr/>
        <a:lstStyle/>
        <a:p>
          <a:endParaRPr lang="vi-VN"/>
        </a:p>
      </dgm:t>
    </dgm:pt>
    <dgm:pt modelId="{2AECB29E-E226-482D-96AF-4162623F7F48}" type="sibTrans" cxnId="{94F639EB-6E87-4F7C-8745-C6B3846631BC}">
      <dgm:prSet/>
      <dgm:spPr/>
      <dgm:t>
        <a:bodyPr/>
        <a:lstStyle/>
        <a:p>
          <a:endParaRPr lang="vi-VN"/>
        </a:p>
      </dgm:t>
    </dgm:pt>
    <dgm:pt modelId="{CC3D1159-9CBB-4963-AACF-8EF2FE0BCF14}" type="pres">
      <dgm:prSet presAssocID="{E09C5E1F-A8E3-45A5-A713-81514A8A3899}" presName="linearFlow" presStyleCnt="0">
        <dgm:presLayoutVars>
          <dgm:resizeHandles val="exact"/>
        </dgm:presLayoutVars>
      </dgm:prSet>
      <dgm:spPr/>
    </dgm:pt>
    <dgm:pt modelId="{1B9218BF-6E8D-4C53-84CA-EDF5EA3AACCC}" type="pres">
      <dgm:prSet presAssocID="{50D958E9-22AD-4E62-A8AE-28942A01A7C0}" presName="node" presStyleLbl="node1" presStyleIdx="0" presStyleCnt="2" custLinFactNeighborX="-1377" custLinFactNeighborY="28387">
        <dgm:presLayoutVars>
          <dgm:bulletEnabled val="1"/>
        </dgm:presLayoutVars>
      </dgm:prSet>
      <dgm:spPr/>
      <dgm:t>
        <a:bodyPr/>
        <a:lstStyle/>
        <a:p>
          <a:endParaRPr lang="vi-VN"/>
        </a:p>
      </dgm:t>
    </dgm:pt>
    <dgm:pt modelId="{9BA7FEE4-A7C3-41A7-89C7-DC627D96B56F}" type="pres">
      <dgm:prSet presAssocID="{DAE58437-0609-4E35-8836-3DA2448C5E2E}" presName="sibTrans" presStyleLbl="sibTrans2D1" presStyleIdx="0" presStyleCnt="1"/>
      <dgm:spPr/>
      <dgm:t>
        <a:bodyPr/>
        <a:lstStyle/>
        <a:p>
          <a:endParaRPr lang="vi-VN"/>
        </a:p>
      </dgm:t>
    </dgm:pt>
    <dgm:pt modelId="{B5438870-9DED-4D4F-BB75-97B2A211DCA6}" type="pres">
      <dgm:prSet presAssocID="{DAE58437-0609-4E35-8836-3DA2448C5E2E}" presName="connectorText" presStyleLbl="sibTrans2D1" presStyleIdx="0" presStyleCnt="1"/>
      <dgm:spPr/>
      <dgm:t>
        <a:bodyPr/>
        <a:lstStyle/>
        <a:p>
          <a:endParaRPr lang="vi-VN"/>
        </a:p>
      </dgm:t>
    </dgm:pt>
    <dgm:pt modelId="{803145DA-5963-4B55-97FD-0F1C0FDE9390}" type="pres">
      <dgm:prSet presAssocID="{69457D5E-6768-4D6C-B370-56B1013E665C}" presName="node" presStyleLbl="node1" presStyleIdx="1" presStyleCnt="2">
        <dgm:presLayoutVars>
          <dgm:bulletEnabled val="1"/>
        </dgm:presLayoutVars>
      </dgm:prSet>
      <dgm:spPr/>
      <dgm:t>
        <a:bodyPr/>
        <a:lstStyle/>
        <a:p>
          <a:endParaRPr lang="vi-VN"/>
        </a:p>
      </dgm:t>
    </dgm:pt>
  </dgm:ptLst>
  <dgm:cxnLst>
    <dgm:cxn modelId="{BD9704F9-26FE-4CF4-AE47-8D49447AEADA}" srcId="{E09C5E1F-A8E3-45A5-A713-81514A8A3899}" destId="{50D958E9-22AD-4E62-A8AE-28942A01A7C0}" srcOrd="0" destOrd="0" parTransId="{16A2452D-804A-4E1A-B2F4-21203D829709}" sibTransId="{DAE58437-0609-4E35-8836-3DA2448C5E2E}"/>
    <dgm:cxn modelId="{94F639EB-6E87-4F7C-8745-C6B3846631BC}" srcId="{E09C5E1F-A8E3-45A5-A713-81514A8A3899}" destId="{69457D5E-6768-4D6C-B370-56B1013E665C}" srcOrd="1" destOrd="0" parTransId="{65C48557-B2F1-43D3-BC8B-B7B1F993BB4B}" sibTransId="{2AECB29E-E226-482D-96AF-4162623F7F48}"/>
    <dgm:cxn modelId="{C6DDEA36-767F-4BD1-A405-41D4F9B0A3EA}" type="presOf" srcId="{50D958E9-22AD-4E62-A8AE-28942A01A7C0}" destId="{1B9218BF-6E8D-4C53-84CA-EDF5EA3AACCC}" srcOrd="0" destOrd="0" presId="urn:microsoft.com/office/officeart/2005/8/layout/process2"/>
    <dgm:cxn modelId="{867C905A-5A08-451F-A2A8-234290F294AE}" type="presOf" srcId="{E09C5E1F-A8E3-45A5-A713-81514A8A3899}" destId="{CC3D1159-9CBB-4963-AACF-8EF2FE0BCF14}" srcOrd="0" destOrd="0" presId="urn:microsoft.com/office/officeart/2005/8/layout/process2"/>
    <dgm:cxn modelId="{CFC11642-D54D-4B8F-9221-D7193A1BA8B8}" type="presOf" srcId="{DAE58437-0609-4E35-8836-3DA2448C5E2E}" destId="{9BA7FEE4-A7C3-41A7-89C7-DC627D96B56F}" srcOrd="0" destOrd="0" presId="urn:microsoft.com/office/officeart/2005/8/layout/process2"/>
    <dgm:cxn modelId="{D3959903-8603-4D56-B391-B41A5DCE19BD}" type="presOf" srcId="{DAE58437-0609-4E35-8836-3DA2448C5E2E}" destId="{B5438870-9DED-4D4F-BB75-97B2A211DCA6}" srcOrd="1" destOrd="0" presId="urn:microsoft.com/office/officeart/2005/8/layout/process2"/>
    <dgm:cxn modelId="{9F0E7E8D-7EEE-477D-BD45-B117AC97DDCD}" type="presOf" srcId="{69457D5E-6768-4D6C-B370-56B1013E665C}" destId="{803145DA-5963-4B55-97FD-0F1C0FDE9390}" srcOrd="0" destOrd="0" presId="urn:microsoft.com/office/officeart/2005/8/layout/process2"/>
    <dgm:cxn modelId="{6C70882E-6957-4800-A343-B83D50443A60}" type="presParOf" srcId="{CC3D1159-9CBB-4963-AACF-8EF2FE0BCF14}" destId="{1B9218BF-6E8D-4C53-84CA-EDF5EA3AACCC}" srcOrd="0" destOrd="0" presId="urn:microsoft.com/office/officeart/2005/8/layout/process2"/>
    <dgm:cxn modelId="{82B44ED1-2195-4213-8EE9-01614E8F7D8A}" type="presParOf" srcId="{CC3D1159-9CBB-4963-AACF-8EF2FE0BCF14}" destId="{9BA7FEE4-A7C3-41A7-89C7-DC627D96B56F}" srcOrd="1" destOrd="0" presId="urn:microsoft.com/office/officeart/2005/8/layout/process2"/>
    <dgm:cxn modelId="{879EEBC9-A062-4990-A279-0F736F3C3B32}" type="presParOf" srcId="{9BA7FEE4-A7C3-41A7-89C7-DC627D96B56F}" destId="{B5438870-9DED-4D4F-BB75-97B2A211DCA6}" srcOrd="0" destOrd="0" presId="urn:microsoft.com/office/officeart/2005/8/layout/process2"/>
    <dgm:cxn modelId="{FC110C4D-7509-4FC3-976A-545788CA0A73}" type="presParOf" srcId="{CC3D1159-9CBB-4963-AACF-8EF2FE0BCF14}" destId="{803145DA-5963-4B55-97FD-0F1C0FDE9390}" srcOrd="2"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09C5E1F-A8E3-45A5-A713-81514A8A3899}" type="doc">
      <dgm:prSet loTypeId="urn:microsoft.com/office/officeart/2005/8/layout/process2" loCatId="process" qsTypeId="urn:microsoft.com/office/officeart/2005/8/quickstyle/simple2" qsCatId="simple" csTypeId="urn:microsoft.com/office/officeart/2005/8/colors/accent0_1" csCatId="mainScheme" phldr="1"/>
      <dgm:spPr/>
    </dgm:pt>
    <dgm:pt modelId="{50D958E9-22AD-4E62-A8AE-28942A01A7C0}">
      <dgm:prSet phldrT="[Text]"/>
      <dgm:spPr>
        <a:solidFill>
          <a:schemeClr val="accent2">
            <a:lumMod val="75000"/>
          </a:schemeClr>
        </a:solidFill>
        <a:ln>
          <a:solidFill>
            <a:schemeClr val="bg1"/>
          </a:solidFill>
        </a:ln>
      </dgm:spPr>
      <dgm:t>
        <a:bodyPr/>
        <a:lstStyle/>
        <a:p>
          <a:pPr algn="ctr"/>
          <a:r>
            <a:rPr lang="en-US" dirty="0">
              <a:solidFill>
                <a:schemeClr val="bg1"/>
              </a:solidFill>
            </a:rPr>
            <a:t>UBND </a:t>
          </a:r>
          <a:r>
            <a:rPr lang="en-US" dirty="0" err="1">
              <a:solidFill>
                <a:schemeClr val="bg1"/>
              </a:solidFill>
            </a:rPr>
            <a:t>tỉnh</a:t>
          </a:r>
          <a:r>
            <a:rPr lang="en-US" dirty="0">
              <a:solidFill>
                <a:schemeClr val="bg1"/>
              </a:solidFill>
            </a:rPr>
            <a:t>/ </a:t>
          </a:r>
          <a:r>
            <a:rPr lang="en-US" dirty="0" err="1">
              <a:solidFill>
                <a:schemeClr val="bg1"/>
              </a:solidFill>
            </a:rPr>
            <a:t>thành</a:t>
          </a:r>
          <a:r>
            <a:rPr lang="en-US" dirty="0">
              <a:solidFill>
                <a:schemeClr val="bg1"/>
              </a:solidFill>
            </a:rPr>
            <a:t> </a:t>
          </a:r>
          <a:r>
            <a:rPr lang="en-US" dirty="0" err="1">
              <a:solidFill>
                <a:schemeClr val="bg1"/>
              </a:solidFill>
            </a:rPr>
            <a:t>phố</a:t>
          </a:r>
          <a:endParaRPr lang="vi-VN" dirty="0">
            <a:solidFill>
              <a:schemeClr val="bg1"/>
            </a:solidFill>
          </a:endParaRPr>
        </a:p>
      </dgm:t>
    </dgm:pt>
    <dgm:pt modelId="{16A2452D-804A-4E1A-B2F4-21203D829709}" type="parTrans" cxnId="{BD9704F9-26FE-4CF4-AE47-8D49447AEADA}">
      <dgm:prSet/>
      <dgm:spPr/>
      <dgm:t>
        <a:bodyPr/>
        <a:lstStyle/>
        <a:p>
          <a:endParaRPr lang="vi-VN"/>
        </a:p>
      </dgm:t>
    </dgm:pt>
    <dgm:pt modelId="{DAE58437-0609-4E35-8836-3DA2448C5E2E}" type="sibTrans" cxnId="{BD9704F9-26FE-4CF4-AE47-8D49447AEADA}">
      <dgm:prSet/>
      <dgm:spPr/>
      <dgm:t>
        <a:bodyPr/>
        <a:lstStyle/>
        <a:p>
          <a:endParaRPr lang="vi-VN"/>
        </a:p>
      </dgm:t>
    </dgm:pt>
    <dgm:pt modelId="{69457D5E-6768-4D6C-B370-56B1013E665C}">
      <dgm:prSet phldrT="[Text]"/>
      <dgm:spPr>
        <a:solidFill>
          <a:schemeClr val="accent2">
            <a:lumMod val="75000"/>
          </a:schemeClr>
        </a:solidFill>
        <a:ln>
          <a:solidFill>
            <a:schemeClr val="bg1"/>
          </a:solidFill>
        </a:ln>
      </dgm:spPr>
      <dgm:t>
        <a:bodyPr/>
        <a:lstStyle/>
        <a:p>
          <a:pPr algn="ctr"/>
          <a:r>
            <a:rPr lang="en-US" dirty="0">
              <a:solidFill>
                <a:schemeClr val="bg1"/>
              </a:solidFill>
            </a:rPr>
            <a:t>Ban </a:t>
          </a:r>
          <a:r>
            <a:rPr lang="en-US" dirty="0" err="1">
              <a:solidFill>
                <a:schemeClr val="bg1"/>
              </a:solidFill>
            </a:rPr>
            <a:t>chỉ</a:t>
          </a:r>
          <a:r>
            <a:rPr lang="en-US" dirty="0">
              <a:solidFill>
                <a:schemeClr val="bg1"/>
              </a:solidFill>
            </a:rPr>
            <a:t> </a:t>
          </a:r>
          <a:r>
            <a:rPr lang="en-US" dirty="0" err="1">
              <a:solidFill>
                <a:schemeClr val="bg1"/>
              </a:solidFill>
            </a:rPr>
            <a:t>đạo</a:t>
          </a:r>
          <a:r>
            <a:rPr lang="en-US" dirty="0">
              <a:solidFill>
                <a:schemeClr val="bg1"/>
              </a:solidFill>
            </a:rPr>
            <a:t> </a:t>
          </a:r>
          <a:r>
            <a:rPr lang="en-US" dirty="0" err="1">
              <a:solidFill>
                <a:schemeClr val="bg1"/>
              </a:solidFill>
            </a:rPr>
            <a:t>cấp</a:t>
          </a:r>
          <a:r>
            <a:rPr lang="en-US" dirty="0">
              <a:solidFill>
                <a:schemeClr val="bg1"/>
              </a:solidFill>
            </a:rPr>
            <a:t> </a:t>
          </a:r>
          <a:r>
            <a:rPr lang="en-US" dirty="0" err="1">
              <a:solidFill>
                <a:schemeClr val="bg1"/>
              </a:solidFill>
            </a:rPr>
            <a:t>tỉnh</a:t>
          </a:r>
          <a:endParaRPr lang="vi-VN" dirty="0">
            <a:solidFill>
              <a:schemeClr val="bg1"/>
            </a:solidFill>
          </a:endParaRPr>
        </a:p>
      </dgm:t>
    </dgm:pt>
    <dgm:pt modelId="{65C48557-B2F1-43D3-BC8B-B7B1F993BB4B}" type="parTrans" cxnId="{94F639EB-6E87-4F7C-8745-C6B3846631BC}">
      <dgm:prSet/>
      <dgm:spPr/>
      <dgm:t>
        <a:bodyPr/>
        <a:lstStyle/>
        <a:p>
          <a:endParaRPr lang="vi-VN"/>
        </a:p>
      </dgm:t>
    </dgm:pt>
    <dgm:pt modelId="{2AECB29E-E226-482D-96AF-4162623F7F48}" type="sibTrans" cxnId="{94F639EB-6E87-4F7C-8745-C6B3846631BC}">
      <dgm:prSet/>
      <dgm:spPr/>
      <dgm:t>
        <a:bodyPr/>
        <a:lstStyle/>
        <a:p>
          <a:endParaRPr lang="vi-VN"/>
        </a:p>
      </dgm:t>
    </dgm:pt>
    <dgm:pt modelId="{133B244A-EFA4-4626-B50E-F1E81B9AEA4C}">
      <dgm:prSet/>
      <dgm:spPr>
        <a:solidFill>
          <a:schemeClr val="accent2">
            <a:lumMod val="75000"/>
          </a:schemeClr>
        </a:solidFill>
      </dgm:spPr>
      <dgm:t>
        <a:bodyPr/>
        <a:lstStyle/>
        <a:p>
          <a:r>
            <a:rPr lang="en-US" dirty="0" err="1">
              <a:solidFill>
                <a:schemeClr val="bg1"/>
              </a:solidFill>
            </a:rPr>
            <a:t>Hội</a:t>
          </a:r>
          <a:r>
            <a:rPr lang="en-US" dirty="0">
              <a:solidFill>
                <a:schemeClr val="bg1"/>
              </a:solidFill>
            </a:rPr>
            <a:t> </a:t>
          </a:r>
          <a:r>
            <a:rPr lang="en-US" dirty="0" err="1">
              <a:solidFill>
                <a:schemeClr val="bg1"/>
              </a:solidFill>
            </a:rPr>
            <a:t>đồng</a:t>
          </a:r>
          <a:r>
            <a:rPr lang="en-US" dirty="0">
              <a:solidFill>
                <a:schemeClr val="bg1"/>
              </a:solidFill>
            </a:rPr>
            <a:t> </a:t>
          </a:r>
          <a:r>
            <a:rPr lang="en-US" dirty="0" err="1">
              <a:solidFill>
                <a:schemeClr val="bg1"/>
              </a:solidFill>
            </a:rPr>
            <a:t>thi</a:t>
          </a:r>
          <a:endParaRPr lang="vi-VN" dirty="0">
            <a:solidFill>
              <a:schemeClr val="bg1"/>
            </a:solidFill>
          </a:endParaRPr>
        </a:p>
      </dgm:t>
    </dgm:pt>
    <dgm:pt modelId="{78BAB687-D7C0-4F83-A0C7-0C14EFBDB4C4}" type="parTrans" cxnId="{1B361F5F-66B7-4FE3-99CA-ED6EA1F320C2}">
      <dgm:prSet/>
      <dgm:spPr/>
      <dgm:t>
        <a:bodyPr/>
        <a:lstStyle/>
        <a:p>
          <a:endParaRPr lang="vi-VN"/>
        </a:p>
      </dgm:t>
    </dgm:pt>
    <dgm:pt modelId="{25ECF47B-D01F-483C-A151-FC994C4E40BC}" type="sibTrans" cxnId="{1B361F5F-66B7-4FE3-99CA-ED6EA1F320C2}">
      <dgm:prSet/>
      <dgm:spPr/>
      <dgm:t>
        <a:bodyPr/>
        <a:lstStyle/>
        <a:p>
          <a:endParaRPr lang="vi-VN"/>
        </a:p>
      </dgm:t>
    </dgm:pt>
    <dgm:pt modelId="{CC3D1159-9CBB-4963-AACF-8EF2FE0BCF14}" type="pres">
      <dgm:prSet presAssocID="{E09C5E1F-A8E3-45A5-A713-81514A8A3899}" presName="linearFlow" presStyleCnt="0">
        <dgm:presLayoutVars>
          <dgm:resizeHandles val="exact"/>
        </dgm:presLayoutVars>
      </dgm:prSet>
      <dgm:spPr/>
    </dgm:pt>
    <dgm:pt modelId="{1B9218BF-6E8D-4C53-84CA-EDF5EA3AACCC}" type="pres">
      <dgm:prSet presAssocID="{50D958E9-22AD-4E62-A8AE-28942A01A7C0}" presName="node" presStyleLbl="node1" presStyleIdx="0" presStyleCnt="3" custLinFactNeighborX="-1377" custLinFactNeighborY="28387">
        <dgm:presLayoutVars>
          <dgm:bulletEnabled val="1"/>
        </dgm:presLayoutVars>
      </dgm:prSet>
      <dgm:spPr/>
      <dgm:t>
        <a:bodyPr/>
        <a:lstStyle/>
        <a:p>
          <a:endParaRPr lang="vi-VN"/>
        </a:p>
      </dgm:t>
    </dgm:pt>
    <dgm:pt modelId="{9BA7FEE4-A7C3-41A7-89C7-DC627D96B56F}" type="pres">
      <dgm:prSet presAssocID="{DAE58437-0609-4E35-8836-3DA2448C5E2E}" presName="sibTrans" presStyleLbl="sibTrans2D1" presStyleIdx="0" presStyleCnt="2"/>
      <dgm:spPr/>
      <dgm:t>
        <a:bodyPr/>
        <a:lstStyle/>
        <a:p>
          <a:endParaRPr lang="vi-VN"/>
        </a:p>
      </dgm:t>
    </dgm:pt>
    <dgm:pt modelId="{B5438870-9DED-4D4F-BB75-97B2A211DCA6}" type="pres">
      <dgm:prSet presAssocID="{DAE58437-0609-4E35-8836-3DA2448C5E2E}" presName="connectorText" presStyleLbl="sibTrans2D1" presStyleIdx="0" presStyleCnt="2"/>
      <dgm:spPr/>
      <dgm:t>
        <a:bodyPr/>
        <a:lstStyle/>
        <a:p>
          <a:endParaRPr lang="vi-VN"/>
        </a:p>
      </dgm:t>
    </dgm:pt>
    <dgm:pt modelId="{803145DA-5963-4B55-97FD-0F1C0FDE9390}" type="pres">
      <dgm:prSet presAssocID="{69457D5E-6768-4D6C-B370-56B1013E665C}" presName="node" presStyleLbl="node1" presStyleIdx="1" presStyleCnt="3">
        <dgm:presLayoutVars>
          <dgm:bulletEnabled val="1"/>
        </dgm:presLayoutVars>
      </dgm:prSet>
      <dgm:spPr/>
      <dgm:t>
        <a:bodyPr/>
        <a:lstStyle/>
        <a:p>
          <a:endParaRPr lang="vi-VN"/>
        </a:p>
      </dgm:t>
    </dgm:pt>
    <dgm:pt modelId="{9D8E3931-669B-40CC-A851-1714C4D5B751}" type="pres">
      <dgm:prSet presAssocID="{2AECB29E-E226-482D-96AF-4162623F7F48}" presName="sibTrans" presStyleLbl="sibTrans2D1" presStyleIdx="1" presStyleCnt="2"/>
      <dgm:spPr/>
      <dgm:t>
        <a:bodyPr/>
        <a:lstStyle/>
        <a:p>
          <a:endParaRPr lang="vi-VN"/>
        </a:p>
      </dgm:t>
    </dgm:pt>
    <dgm:pt modelId="{3816AEC0-AAD6-4D8C-99DD-225BDD209D7D}" type="pres">
      <dgm:prSet presAssocID="{2AECB29E-E226-482D-96AF-4162623F7F48}" presName="connectorText" presStyleLbl="sibTrans2D1" presStyleIdx="1" presStyleCnt="2"/>
      <dgm:spPr/>
      <dgm:t>
        <a:bodyPr/>
        <a:lstStyle/>
        <a:p>
          <a:endParaRPr lang="vi-VN"/>
        </a:p>
      </dgm:t>
    </dgm:pt>
    <dgm:pt modelId="{FBE14E57-A14D-4FB0-9DBE-D1B6BF345708}" type="pres">
      <dgm:prSet presAssocID="{133B244A-EFA4-4626-B50E-F1E81B9AEA4C}" presName="node" presStyleLbl="node1" presStyleIdx="2" presStyleCnt="3" custLinFactX="28112" custLinFactY="-100000" custLinFactNeighborX="100000" custLinFactNeighborY="-100968">
        <dgm:presLayoutVars>
          <dgm:bulletEnabled val="1"/>
        </dgm:presLayoutVars>
      </dgm:prSet>
      <dgm:spPr/>
      <dgm:t>
        <a:bodyPr/>
        <a:lstStyle/>
        <a:p>
          <a:endParaRPr lang="vi-VN"/>
        </a:p>
      </dgm:t>
    </dgm:pt>
  </dgm:ptLst>
  <dgm:cxnLst>
    <dgm:cxn modelId="{07BDFF7B-3CA7-4963-A9EF-2F2E958E031F}" type="presOf" srcId="{133B244A-EFA4-4626-B50E-F1E81B9AEA4C}" destId="{FBE14E57-A14D-4FB0-9DBE-D1B6BF345708}" srcOrd="0" destOrd="0" presId="urn:microsoft.com/office/officeart/2005/8/layout/process2"/>
    <dgm:cxn modelId="{1B361F5F-66B7-4FE3-99CA-ED6EA1F320C2}" srcId="{E09C5E1F-A8E3-45A5-A713-81514A8A3899}" destId="{133B244A-EFA4-4626-B50E-F1E81B9AEA4C}" srcOrd="2" destOrd="0" parTransId="{78BAB687-D7C0-4F83-A0C7-0C14EFBDB4C4}" sibTransId="{25ECF47B-D01F-483C-A151-FC994C4E40BC}"/>
    <dgm:cxn modelId="{BD9704F9-26FE-4CF4-AE47-8D49447AEADA}" srcId="{E09C5E1F-A8E3-45A5-A713-81514A8A3899}" destId="{50D958E9-22AD-4E62-A8AE-28942A01A7C0}" srcOrd="0" destOrd="0" parTransId="{16A2452D-804A-4E1A-B2F4-21203D829709}" sibTransId="{DAE58437-0609-4E35-8836-3DA2448C5E2E}"/>
    <dgm:cxn modelId="{94F639EB-6E87-4F7C-8745-C6B3846631BC}" srcId="{E09C5E1F-A8E3-45A5-A713-81514A8A3899}" destId="{69457D5E-6768-4D6C-B370-56B1013E665C}" srcOrd="1" destOrd="0" parTransId="{65C48557-B2F1-43D3-BC8B-B7B1F993BB4B}" sibTransId="{2AECB29E-E226-482D-96AF-4162623F7F48}"/>
    <dgm:cxn modelId="{2CF7441E-1A67-4C55-B1E0-3D90CE2DCCB4}" type="presOf" srcId="{2AECB29E-E226-482D-96AF-4162623F7F48}" destId="{3816AEC0-AAD6-4D8C-99DD-225BDD209D7D}" srcOrd="1" destOrd="0" presId="urn:microsoft.com/office/officeart/2005/8/layout/process2"/>
    <dgm:cxn modelId="{C6DDEA36-767F-4BD1-A405-41D4F9B0A3EA}" type="presOf" srcId="{50D958E9-22AD-4E62-A8AE-28942A01A7C0}" destId="{1B9218BF-6E8D-4C53-84CA-EDF5EA3AACCC}" srcOrd="0" destOrd="0" presId="urn:microsoft.com/office/officeart/2005/8/layout/process2"/>
    <dgm:cxn modelId="{867C905A-5A08-451F-A2A8-234290F294AE}" type="presOf" srcId="{E09C5E1F-A8E3-45A5-A713-81514A8A3899}" destId="{CC3D1159-9CBB-4963-AACF-8EF2FE0BCF14}" srcOrd="0" destOrd="0" presId="urn:microsoft.com/office/officeart/2005/8/layout/process2"/>
    <dgm:cxn modelId="{CFC11642-D54D-4B8F-9221-D7193A1BA8B8}" type="presOf" srcId="{DAE58437-0609-4E35-8836-3DA2448C5E2E}" destId="{9BA7FEE4-A7C3-41A7-89C7-DC627D96B56F}" srcOrd="0" destOrd="0" presId="urn:microsoft.com/office/officeart/2005/8/layout/process2"/>
    <dgm:cxn modelId="{D3959903-8603-4D56-B391-B41A5DCE19BD}" type="presOf" srcId="{DAE58437-0609-4E35-8836-3DA2448C5E2E}" destId="{B5438870-9DED-4D4F-BB75-97B2A211DCA6}" srcOrd="1" destOrd="0" presId="urn:microsoft.com/office/officeart/2005/8/layout/process2"/>
    <dgm:cxn modelId="{2638AF82-5B9F-4880-A114-3A11BC8D191F}" type="presOf" srcId="{2AECB29E-E226-482D-96AF-4162623F7F48}" destId="{9D8E3931-669B-40CC-A851-1714C4D5B751}" srcOrd="0" destOrd="0" presId="urn:microsoft.com/office/officeart/2005/8/layout/process2"/>
    <dgm:cxn modelId="{9F0E7E8D-7EEE-477D-BD45-B117AC97DDCD}" type="presOf" srcId="{69457D5E-6768-4D6C-B370-56B1013E665C}" destId="{803145DA-5963-4B55-97FD-0F1C0FDE9390}" srcOrd="0" destOrd="0" presId="urn:microsoft.com/office/officeart/2005/8/layout/process2"/>
    <dgm:cxn modelId="{6C70882E-6957-4800-A343-B83D50443A60}" type="presParOf" srcId="{CC3D1159-9CBB-4963-AACF-8EF2FE0BCF14}" destId="{1B9218BF-6E8D-4C53-84CA-EDF5EA3AACCC}" srcOrd="0" destOrd="0" presId="urn:microsoft.com/office/officeart/2005/8/layout/process2"/>
    <dgm:cxn modelId="{82B44ED1-2195-4213-8EE9-01614E8F7D8A}" type="presParOf" srcId="{CC3D1159-9CBB-4963-AACF-8EF2FE0BCF14}" destId="{9BA7FEE4-A7C3-41A7-89C7-DC627D96B56F}" srcOrd="1" destOrd="0" presId="urn:microsoft.com/office/officeart/2005/8/layout/process2"/>
    <dgm:cxn modelId="{879EEBC9-A062-4990-A279-0F736F3C3B32}" type="presParOf" srcId="{9BA7FEE4-A7C3-41A7-89C7-DC627D96B56F}" destId="{B5438870-9DED-4D4F-BB75-97B2A211DCA6}" srcOrd="0" destOrd="0" presId="urn:microsoft.com/office/officeart/2005/8/layout/process2"/>
    <dgm:cxn modelId="{FC110C4D-7509-4FC3-976A-545788CA0A73}" type="presParOf" srcId="{CC3D1159-9CBB-4963-AACF-8EF2FE0BCF14}" destId="{803145DA-5963-4B55-97FD-0F1C0FDE9390}" srcOrd="2" destOrd="0" presId="urn:microsoft.com/office/officeart/2005/8/layout/process2"/>
    <dgm:cxn modelId="{AE849E37-DD60-41EF-89AC-BF18ED77AFC7}" type="presParOf" srcId="{CC3D1159-9CBB-4963-AACF-8EF2FE0BCF14}" destId="{9D8E3931-669B-40CC-A851-1714C4D5B751}" srcOrd="3" destOrd="0" presId="urn:microsoft.com/office/officeart/2005/8/layout/process2"/>
    <dgm:cxn modelId="{198D4218-679F-49B7-9F1A-658410A44CB4}" type="presParOf" srcId="{9D8E3931-669B-40CC-A851-1714C4D5B751}" destId="{3816AEC0-AAD6-4D8C-99DD-225BDD209D7D}" srcOrd="0" destOrd="0" presId="urn:microsoft.com/office/officeart/2005/8/layout/process2"/>
    <dgm:cxn modelId="{BB022A41-D96F-4E43-BD51-6B1D74BBE4F3}" type="presParOf" srcId="{CC3D1159-9CBB-4963-AACF-8EF2FE0BCF14}" destId="{FBE14E57-A14D-4FB0-9DBE-D1B6BF345708}" srcOrd="4" destOrd="0" presId="urn:microsoft.com/office/officeart/2005/8/layout/process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46E0F8-56BE-4584-9FC7-A8DC14E7F6CC}"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vi-VN"/>
        </a:p>
      </dgm:t>
    </dgm:pt>
    <dgm:pt modelId="{9D04AD2F-C457-49D3-B4C3-B1D0C0429F4C}">
      <dgm:prSet phldrT="[Text]" custT="1"/>
      <dgm:spPr>
        <a:solidFill>
          <a:schemeClr val="accent2">
            <a:lumMod val="75000"/>
          </a:schemeClr>
        </a:solidFill>
      </dgm:spPr>
      <dgm:t>
        <a:bodyPr/>
        <a:lstStyle/>
        <a:p>
          <a:r>
            <a:rPr lang="vi-VN" sz="1600" b="1" dirty="0">
              <a:solidFill>
                <a:schemeClr val="bg1"/>
              </a:solidFill>
            </a:rPr>
            <a:t>TRƯỞNG BAN CHỈ ĐẠO</a:t>
          </a:r>
        </a:p>
        <a:p>
          <a:r>
            <a:rPr lang="vi-VN" sz="1600" dirty="0">
              <a:solidFill>
                <a:schemeClr val="bg1"/>
              </a:solidFill>
            </a:rPr>
            <a:t>(Lãnh đạo UBND Tỉnh)</a:t>
          </a:r>
        </a:p>
      </dgm:t>
    </dgm:pt>
    <dgm:pt modelId="{73350867-9388-4DC3-8163-F6982951ADFC}" type="parTrans" cxnId="{905F7B4A-AD04-40AD-82E2-FA9CE89A2BA1}">
      <dgm:prSet/>
      <dgm:spPr/>
      <dgm:t>
        <a:bodyPr/>
        <a:lstStyle/>
        <a:p>
          <a:endParaRPr lang="vi-VN"/>
        </a:p>
      </dgm:t>
    </dgm:pt>
    <dgm:pt modelId="{FF61F62C-368C-4EC9-8EF0-EB8CC346993A}" type="sibTrans" cxnId="{905F7B4A-AD04-40AD-82E2-FA9CE89A2BA1}">
      <dgm:prSet/>
      <dgm:spPr/>
      <dgm:t>
        <a:bodyPr/>
        <a:lstStyle/>
        <a:p>
          <a:endParaRPr lang="vi-VN"/>
        </a:p>
      </dgm:t>
    </dgm:pt>
    <dgm:pt modelId="{5AC7FB43-92AB-48C5-A58D-A289F8C712F1}" type="asst">
      <dgm:prSet phldrT="[Text]" custT="1"/>
      <dgm:spPr>
        <a:solidFill>
          <a:schemeClr val="accent2">
            <a:lumMod val="75000"/>
          </a:schemeClr>
        </a:solidFill>
      </dgm:spPr>
      <dgm:t>
        <a:bodyPr/>
        <a:lstStyle/>
        <a:p>
          <a:r>
            <a:rPr lang="en-US" sz="1600" b="1" dirty="0">
              <a:solidFill>
                <a:schemeClr val="bg1"/>
              </a:solidFill>
            </a:rPr>
            <a:t>PHÓ TRƯỞNG BAN TT</a:t>
          </a:r>
        </a:p>
        <a:p>
          <a:r>
            <a:rPr lang="en-US" sz="1600" dirty="0">
              <a:solidFill>
                <a:schemeClr val="bg1"/>
              </a:solidFill>
            </a:rPr>
            <a:t>(GĐ </a:t>
          </a:r>
          <a:r>
            <a:rPr lang="en-US" sz="1600" dirty="0" err="1">
              <a:solidFill>
                <a:schemeClr val="bg1"/>
              </a:solidFill>
            </a:rPr>
            <a:t>Sở</a:t>
          </a:r>
          <a:r>
            <a:rPr lang="en-US" sz="1600" dirty="0">
              <a:solidFill>
                <a:schemeClr val="bg1"/>
              </a:solidFill>
            </a:rPr>
            <a:t> GDĐT)</a:t>
          </a:r>
          <a:endParaRPr lang="vi-VN" sz="1600" dirty="0">
            <a:solidFill>
              <a:schemeClr val="bg1"/>
            </a:solidFill>
          </a:endParaRPr>
        </a:p>
      </dgm:t>
    </dgm:pt>
    <dgm:pt modelId="{F20A5530-22B4-46B5-876E-E121F84CF863}" type="parTrans" cxnId="{E57B187E-CCC8-4465-BF17-280280D722A9}">
      <dgm:prSet/>
      <dgm:spPr/>
      <dgm:t>
        <a:bodyPr/>
        <a:lstStyle/>
        <a:p>
          <a:endParaRPr lang="vi-VN"/>
        </a:p>
      </dgm:t>
    </dgm:pt>
    <dgm:pt modelId="{631ACF96-E3D4-458B-9ACB-915AA40E66B8}" type="sibTrans" cxnId="{E57B187E-CCC8-4465-BF17-280280D722A9}">
      <dgm:prSet/>
      <dgm:spPr/>
      <dgm:t>
        <a:bodyPr/>
        <a:lstStyle/>
        <a:p>
          <a:endParaRPr lang="vi-VN"/>
        </a:p>
      </dgm:t>
    </dgm:pt>
    <dgm:pt modelId="{1B037BAC-3817-4907-A723-1BB48401067C}">
      <dgm:prSet phldrT="[Text]" custT="1"/>
      <dgm:spPr>
        <a:solidFill>
          <a:schemeClr val="accent2">
            <a:lumMod val="75000"/>
          </a:schemeClr>
        </a:solidFill>
      </dgm:spPr>
      <dgm:t>
        <a:bodyPr/>
        <a:lstStyle/>
        <a:p>
          <a:r>
            <a:rPr lang="en-US" sz="1600" b="1" dirty="0"/>
            <a:t>PHÓ TRƯỞNG BAN</a:t>
          </a:r>
        </a:p>
        <a:p>
          <a:r>
            <a:rPr lang="en-US" sz="1600" dirty="0"/>
            <a:t>(</a:t>
          </a:r>
          <a:r>
            <a:rPr lang="en-US" sz="1600" dirty="0" err="1"/>
            <a:t>Lãnh</a:t>
          </a:r>
          <a:r>
            <a:rPr lang="en-US" sz="1600" dirty="0"/>
            <a:t> </a:t>
          </a:r>
          <a:r>
            <a:rPr lang="en-US" sz="1600" dirty="0" err="1"/>
            <a:t>đạo</a:t>
          </a:r>
          <a:r>
            <a:rPr lang="en-US" sz="1600" dirty="0"/>
            <a:t> </a:t>
          </a:r>
          <a:r>
            <a:rPr lang="en-US" sz="1600" dirty="0" err="1"/>
            <a:t>Sở</a:t>
          </a:r>
          <a:r>
            <a:rPr lang="en-US" sz="1600" dirty="0"/>
            <a:t>, ban </a:t>
          </a:r>
          <a:r>
            <a:rPr lang="en-US" sz="1600" dirty="0" err="1"/>
            <a:t>ngành</a:t>
          </a:r>
          <a:r>
            <a:rPr lang="en-US" sz="1600" dirty="0"/>
            <a:t>)</a:t>
          </a:r>
          <a:endParaRPr lang="vi-VN" sz="1600" dirty="0"/>
        </a:p>
      </dgm:t>
    </dgm:pt>
    <dgm:pt modelId="{1252D5F5-FEAB-483A-AD90-9228B243C87B}" type="parTrans" cxnId="{4F1D60B0-E0E5-4337-9BA4-031D12EBC112}">
      <dgm:prSet/>
      <dgm:spPr/>
      <dgm:t>
        <a:bodyPr/>
        <a:lstStyle/>
        <a:p>
          <a:endParaRPr lang="vi-VN"/>
        </a:p>
      </dgm:t>
    </dgm:pt>
    <dgm:pt modelId="{1D9CF01D-C625-41B4-8CE1-379A5DB4D019}" type="sibTrans" cxnId="{4F1D60B0-E0E5-4337-9BA4-031D12EBC112}">
      <dgm:prSet/>
      <dgm:spPr/>
      <dgm:t>
        <a:bodyPr/>
        <a:lstStyle/>
        <a:p>
          <a:endParaRPr lang="vi-VN"/>
        </a:p>
      </dgm:t>
    </dgm:pt>
    <dgm:pt modelId="{26B5B939-9CCB-4214-BFC5-A7356E51F844}">
      <dgm:prSet phldrT="[Text]" custT="1"/>
      <dgm:spPr>
        <a:solidFill>
          <a:schemeClr val="accent2">
            <a:lumMod val="75000"/>
          </a:schemeClr>
        </a:solidFill>
      </dgm:spPr>
      <dgm:t>
        <a:bodyPr/>
        <a:lstStyle/>
        <a:p>
          <a:r>
            <a:rPr lang="en-US" sz="1600" dirty="0"/>
            <a:t>Ủ</a:t>
          </a:r>
          <a:r>
            <a:rPr lang="vi-VN" sz="1600" dirty="0"/>
            <a:t>y viên</a:t>
          </a:r>
          <a:endParaRPr lang="en-US" sz="1600" dirty="0"/>
        </a:p>
        <a:p>
          <a:r>
            <a:rPr lang="en-US" sz="1600" dirty="0"/>
            <a:t>(LĐ </a:t>
          </a:r>
          <a:r>
            <a:rPr lang="en-US" sz="1600" dirty="0" err="1"/>
            <a:t>Sở</a:t>
          </a:r>
          <a:r>
            <a:rPr lang="en-US" sz="1600" dirty="0"/>
            <a:t>, ban </a:t>
          </a:r>
          <a:r>
            <a:rPr lang="en-US" sz="1600" dirty="0" err="1"/>
            <a:t>ngành</a:t>
          </a:r>
          <a:r>
            <a:rPr lang="en-US" sz="1600" dirty="0"/>
            <a:t>, LĐ </a:t>
          </a:r>
          <a:r>
            <a:rPr lang="en-US" sz="1600" dirty="0" err="1"/>
            <a:t>cấp</a:t>
          </a:r>
          <a:r>
            <a:rPr lang="en-US" sz="1600" dirty="0"/>
            <a:t> </a:t>
          </a:r>
          <a:r>
            <a:rPr lang="en-US" sz="1600" dirty="0" err="1"/>
            <a:t>phòng</a:t>
          </a:r>
          <a:r>
            <a:rPr lang="en-US" sz="1600" dirty="0"/>
            <a:t> </a:t>
          </a:r>
          <a:r>
            <a:rPr lang="en-US" sz="1600" dirty="0" err="1"/>
            <a:t>của</a:t>
          </a:r>
          <a:r>
            <a:rPr lang="en-US" sz="1600" dirty="0"/>
            <a:t> </a:t>
          </a:r>
          <a:r>
            <a:rPr lang="en-US" sz="1600" dirty="0" err="1"/>
            <a:t>Sở</a:t>
          </a:r>
          <a:r>
            <a:rPr lang="en-US" sz="1600" dirty="0"/>
            <a:t> GDĐT, </a:t>
          </a:r>
          <a:r>
            <a:rPr lang="en-US" sz="1600" b="1" dirty="0" err="1">
              <a:solidFill>
                <a:srgbClr val="FFFF00"/>
              </a:solidFill>
            </a:rPr>
            <a:t>Lãnh</a:t>
          </a:r>
          <a:r>
            <a:rPr lang="en-US" sz="1600" b="1" dirty="0">
              <a:solidFill>
                <a:srgbClr val="FFFF00"/>
              </a:solidFill>
            </a:rPr>
            <a:t> </a:t>
          </a:r>
          <a:r>
            <a:rPr lang="en-US" sz="1600" b="1" dirty="0" err="1">
              <a:solidFill>
                <a:srgbClr val="FFFF00"/>
              </a:solidFill>
            </a:rPr>
            <a:t>đạo</a:t>
          </a:r>
          <a:r>
            <a:rPr lang="en-US" sz="1600" b="1" dirty="0">
              <a:solidFill>
                <a:srgbClr val="FFFF00"/>
              </a:solidFill>
            </a:rPr>
            <a:t> UBND </a:t>
          </a:r>
          <a:r>
            <a:rPr lang="en-US" sz="1600" b="1" dirty="0" err="1">
              <a:solidFill>
                <a:srgbClr val="FFFF00"/>
              </a:solidFill>
            </a:rPr>
            <a:t>cấp</a:t>
          </a:r>
          <a:r>
            <a:rPr lang="en-US" sz="1600" b="1" dirty="0">
              <a:solidFill>
                <a:srgbClr val="FFFF00"/>
              </a:solidFill>
            </a:rPr>
            <a:t> </a:t>
          </a:r>
          <a:r>
            <a:rPr lang="en-US" sz="1600" b="1" dirty="0" err="1">
              <a:solidFill>
                <a:srgbClr val="FFFF00"/>
              </a:solidFill>
            </a:rPr>
            <a:t>huyện</a:t>
          </a:r>
          <a:r>
            <a:rPr lang="en-US" sz="1600" b="1" dirty="0">
              <a:solidFill>
                <a:srgbClr val="FFFF00"/>
              </a:solidFill>
            </a:rPr>
            <a:t>/</a:t>
          </a:r>
          <a:r>
            <a:rPr lang="en-US" sz="1600" b="1" dirty="0" err="1">
              <a:solidFill>
                <a:srgbClr val="FFFF00"/>
              </a:solidFill>
            </a:rPr>
            <a:t>thị</a:t>
          </a:r>
          <a:r>
            <a:rPr lang="en-US" sz="1600" dirty="0"/>
            <a:t>)</a:t>
          </a:r>
          <a:endParaRPr lang="vi-VN" sz="1600" dirty="0"/>
        </a:p>
      </dgm:t>
    </dgm:pt>
    <dgm:pt modelId="{494F8516-4166-4F1D-98AF-5F0DEDC3F249}" type="parTrans" cxnId="{D5D10412-E51D-4F6B-9637-C64CDE81FE4A}">
      <dgm:prSet/>
      <dgm:spPr/>
      <dgm:t>
        <a:bodyPr/>
        <a:lstStyle/>
        <a:p>
          <a:endParaRPr lang="vi-VN"/>
        </a:p>
      </dgm:t>
    </dgm:pt>
    <dgm:pt modelId="{6EA868AF-73CA-4656-A1EB-B4CB0FCE37F4}" type="sibTrans" cxnId="{D5D10412-E51D-4F6B-9637-C64CDE81FE4A}">
      <dgm:prSet/>
      <dgm:spPr/>
      <dgm:t>
        <a:bodyPr/>
        <a:lstStyle/>
        <a:p>
          <a:endParaRPr lang="vi-VN"/>
        </a:p>
      </dgm:t>
    </dgm:pt>
    <dgm:pt modelId="{36CF3F82-144B-4894-A23E-C9F92BCADE5E}" type="pres">
      <dgm:prSet presAssocID="{C346E0F8-56BE-4584-9FC7-A8DC14E7F6CC}" presName="hierChild1" presStyleCnt="0">
        <dgm:presLayoutVars>
          <dgm:orgChart val="1"/>
          <dgm:chPref val="1"/>
          <dgm:dir/>
          <dgm:animOne val="branch"/>
          <dgm:animLvl val="lvl"/>
          <dgm:resizeHandles/>
        </dgm:presLayoutVars>
      </dgm:prSet>
      <dgm:spPr/>
      <dgm:t>
        <a:bodyPr/>
        <a:lstStyle/>
        <a:p>
          <a:endParaRPr lang="vi-VN"/>
        </a:p>
      </dgm:t>
    </dgm:pt>
    <dgm:pt modelId="{908DA4AB-C17B-4A18-A79D-3861C45DF34B}" type="pres">
      <dgm:prSet presAssocID="{9D04AD2F-C457-49D3-B4C3-B1D0C0429F4C}" presName="hierRoot1" presStyleCnt="0">
        <dgm:presLayoutVars>
          <dgm:hierBranch val="init"/>
        </dgm:presLayoutVars>
      </dgm:prSet>
      <dgm:spPr/>
    </dgm:pt>
    <dgm:pt modelId="{FC5E5519-D7DE-4D36-B739-33B85463FB48}" type="pres">
      <dgm:prSet presAssocID="{9D04AD2F-C457-49D3-B4C3-B1D0C0429F4C}" presName="rootComposite1" presStyleCnt="0"/>
      <dgm:spPr/>
    </dgm:pt>
    <dgm:pt modelId="{2A15587C-5DA1-4DE1-AE4A-CF4EDB2D44AF}" type="pres">
      <dgm:prSet presAssocID="{9D04AD2F-C457-49D3-B4C3-B1D0C0429F4C}" presName="rootText1" presStyleLbl="node0" presStyleIdx="0" presStyleCnt="1" custScaleX="158049" custScaleY="78539">
        <dgm:presLayoutVars>
          <dgm:chPref val="3"/>
        </dgm:presLayoutVars>
      </dgm:prSet>
      <dgm:spPr/>
      <dgm:t>
        <a:bodyPr/>
        <a:lstStyle/>
        <a:p>
          <a:endParaRPr lang="vi-VN"/>
        </a:p>
      </dgm:t>
    </dgm:pt>
    <dgm:pt modelId="{6FF5A5C3-3955-4E44-B909-A25C3EF8B814}" type="pres">
      <dgm:prSet presAssocID="{9D04AD2F-C457-49D3-B4C3-B1D0C0429F4C}" presName="rootConnector1" presStyleLbl="node1" presStyleIdx="0" presStyleCnt="0"/>
      <dgm:spPr/>
      <dgm:t>
        <a:bodyPr/>
        <a:lstStyle/>
        <a:p>
          <a:endParaRPr lang="vi-VN"/>
        </a:p>
      </dgm:t>
    </dgm:pt>
    <dgm:pt modelId="{4EBAA8F5-82DC-4456-A864-7DC47A513279}" type="pres">
      <dgm:prSet presAssocID="{9D04AD2F-C457-49D3-B4C3-B1D0C0429F4C}" presName="hierChild2" presStyleCnt="0"/>
      <dgm:spPr/>
    </dgm:pt>
    <dgm:pt modelId="{B0110546-E750-4DDD-A9EA-A9D73362E547}" type="pres">
      <dgm:prSet presAssocID="{1252D5F5-FEAB-483A-AD90-9228B243C87B}" presName="Name37" presStyleLbl="parChTrans1D2" presStyleIdx="0" presStyleCnt="3"/>
      <dgm:spPr/>
      <dgm:t>
        <a:bodyPr/>
        <a:lstStyle/>
        <a:p>
          <a:endParaRPr lang="vi-VN"/>
        </a:p>
      </dgm:t>
    </dgm:pt>
    <dgm:pt modelId="{F7E410BF-69B9-42B8-81E0-924FC3BCFCE0}" type="pres">
      <dgm:prSet presAssocID="{1B037BAC-3817-4907-A723-1BB48401067C}" presName="hierRoot2" presStyleCnt="0">
        <dgm:presLayoutVars>
          <dgm:hierBranch val="init"/>
        </dgm:presLayoutVars>
      </dgm:prSet>
      <dgm:spPr/>
    </dgm:pt>
    <dgm:pt modelId="{5F64B374-0BAF-4A22-BCBF-9006366E57E3}" type="pres">
      <dgm:prSet presAssocID="{1B037BAC-3817-4907-A723-1BB48401067C}" presName="rootComposite" presStyleCnt="0"/>
      <dgm:spPr/>
    </dgm:pt>
    <dgm:pt modelId="{52A2FCDD-CD52-4DBC-A5FB-8CCCAB6C0B07}" type="pres">
      <dgm:prSet presAssocID="{1B037BAC-3817-4907-A723-1BB48401067C}" presName="rootText" presStyleLbl="node2" presStyleIdx="0" presStyleCnt="2" custScaleX="111028" custScaleY="74024">
        <dgm:presLayoutVars>
          <dgm:chPref val="3"/>
        </dgm:presLayoutVars>
      </dgm:prSet>
      <dgm:spPr/>
      <dgm:t>
        <a:bodyPr/>
        <a:lstStyle/>
        <a:p>
          <a:endParaRPr lang="vi-VN"/>
        </a:p>
      </dgm:t>
    </dgm:pt>
    <dgm:pt modelId="{A6622C79-CBDA-405B-818B-A489AAC642DF}" type="pres">
      <dgm:prSet presAssocID="{1B037BAC-3817-4907-A723-1BB48401067C}" presName="rootConnector" presStyleLbl="node2" presStyleIdx="0" presStyleCnt="2"/>
      <dgm:spPr/>
      <dgm:t>
        <a:bodyPr/>
        <a:lstStyle/>
        <a:p>
          <a:endParaRPr lang="vi-VN"/>
        </a:p>
      </dgm:t>
    </dgm:pt>
    <dgm:pt modelId="{0FBF2D22-AB7B-4A57-A05F-90C56BE523D3}" type="pres">
      <dgm:prSet presAssocID="{1B037BAC-3817-4907-A723-1BB48401067C}" presName="hierChild4" presStyleCnt="0"/>
      <dgm:spPr/>
    </dgm:pt>
    <dgm:pt modelId="{6FAD9CBB-A670-45C7-BE95-ABAF379DED1F}" type="pres">
      <dgm:prSet presAssocID="{1B037BAC-3817-4907-A723-1BB48401067C}" presName="hierChild5" presStyleCnt="0"/>
      <dgm:spPr/>
    </dgm:pt>
    <dgm:pt modelId="{5C7394E2-E4E8-4975-8665-A8DD2D913CB3}" type="pres">
      <dgm:prSet presAssocID="{494F8516-4166-4F1D-98AF-5F0DEDC3F249}" presName="Name37" presStyleLbl="parChTrans1D2" presStyleIdx="1" presStyleCnt="3"/>
      <dgm:spPr/>
      <dgm:t>
        <a:bodyPr/>
        <a:lstStyle/>
        <a:p>
          <a:endParaRPr lang="vi-VN"/>
        </a:p>
      </dgm:t>
    </dgm:pt>
    <dgm:pt modelId="{88FDEBFA-39A4-48B3-B6C2-EF630DE7CA06}" type="pres">
      <dgm:prSet presAssocID="{26B5B939-9CCB-4214-BFC5-A7356E51F844}" presName="hierRoot2" presStyleCnt="0">
        <dgm:presLayoutVars>
          <dgm:hierBranch val="init"/>
        </dgm:presLayoutVars>
      </dgm:prSet>
      <dgm:spPr/>
    </dgm:pt>
    <dgm:pt modelId="{3CBB8F1F-BE30-44D3-86A7-998F7BE294AF}" type="pres">
      <dgm:prSet presAssocID="{26B5B939-9CCB-4214-BFC5-A7356E51F844}" presName="rootComposite" presStyleCnt="0"/>
      <dgm:spPr/>
    </dgm:pt>
    <dgm:pt modelId="{B78C7383-D9CA-47A1-B233-37ED17F3131E}" type="pres">
      <dgm:prSet presAssocID="{26B5B939-9CCB-4214-BFC5-A7356E51F844}" presName="rootText" presStyleLbl="node2" presStyleIdx="1" presStyleCnt="2" custScaleX="133562">
        <dgm:presLayoutVars>
          <dgm:chPref val="3"/>
        </dgm:presLayoutVars>
      </dgm:prSet>
      <dgm:spPr/>
      <dgm:t>
        <a:bodyPr/>
        <a:lstStyle/>
        <a:p>
          <a:endParaRPr lang="vi-VN"/>
        </a:p>
      </dgm:t>
    </dgm:pt>
    <dgm:pt modelId="{DD749264-79B6-4420-BED8-C1DD3EFC736B}" type="pres">
      <dgm:prSet presAssocID="{26B5B939-9CCB-4214-BFC5-A7356E51F844}" presName="rootConnector" presStyleLbl="node2" presStyleIdx="1" presStyleCnt="2"/>
      <dgm:spPr/>
      <dgm:t>
        <a:bodyPr/>
        <a:lstStyle/>
        <a:p>
          <a:endParaRPr lang="vi-VN"/>
        </a:p>
      </dgm:t>
    </dgm:pt>
    <dgm:pt modelId="{BB6E0A3E-A51D-4BFF-AE63-E2C5A44CD8B1}" type="pres">
      <dgm:prSet presAssocID="{26B5B939-9CCB-4214-BFC5-A7356E51F844}" presName="hierChild4" presStyleCnt="0"/>
      <dgm:spPr/>
    </dgm:pt>
    <dgm:pt modelId="{24730CCB-97B2-4AF5-8AA6-6C0B33126136}" type="pres">
      <dgm:prSet presAssocID="{26B5B939-9CCB-4214-BFC5-A7356E51F844}" presName="hierChild5" presStyleCnt="0"/>
      <dgm:spPr/>
    </dgm:pt>
    <dgm:pt modelId="{9A81CC21-D645-4C48-9A40-CF6DA453CDD6}" type="pres">
      <dgm:prSet presAssocID="{9D04AD2F-C457-49D3-B4C3-B1D0C0429F4C}" presName="hierChild3" presStyleCnt="0"/>
      <dgm:spPr/>
    </dgm:pt>
    <dgm:pt modelId="{53427394-3E7E-4E6F-B574-D8382F9265B1}" type="pres">
      <dgm:prSet presAssocID="{F20A5530-22B4-46B5-876E-E121F84CF863}" presName="Name111" presStyleLbl="parChTrans1D2" presStyleIdx="2" presStyleCnt="3"/>
      <dgm:spPr/>
      <dgm:t>
        <a:bodyPr/>
        <a:lstStyle/>
        <a:p>
          <a:endParaRPr lang="vi-VN"/>
        </a:p>
      </dgm:t>
    </dgm:pt>
    <dgm:pt modelId="{794C649B-0BB7-416E-90A0-D80E25C58F7F}" type="pres">
      <dgm:prSet presAssocID="{5AC7FB43-92AB-48C5-A58D-A289F8C712F1}" presName="hierRoot3" presStyleCnt="0">
        <dgm:presLayoutVars>
          <dgm:hierBranch val="init"/>
        </dgm:presLayoutVars>
      </dgm:prSet>
      <dgm:spPr/>
    </dgm:pt>
    <dgm:pt modelId="{38F4215C-DE59-49D2-8159-5DA043C38618}" type="pres">
      <dgm:prSet presAssocID="{5AC7FB43-92AB-48C5-A58D-A289F8C712F1}" presName="rootComposite3" presStyleCnt="0"/>
      <dgm:spPr/>
    </dgm:pt>
    <dgm:pt modelId="{235EBDDA-C905-4FF4-8786-AC314D399E79}" type="pres">
      <dgm:prSet presAssocID="{5AC7FB43-92AB-48C5-A58D-A289F8C712F1}" presName="rootText3" presStyleLbl="asst1" presStyleIdx="0" presStyleCnt="1" custScaleX="110903" custScaleY="70849">
        <dgm:presLayoutVars>
          <dgm:chPref val="3"/>
        </dgm:presLayoutVars>
      </dgm:prSet>
      <dgm:spPr/>
      <dgm:t>
        <a:bodyPr/>
        <a:lstStyle/>
        <a:p>
          <a:endParaRPr lang="vi-VN"/>
        </a:p>
      </dgm:t>
    </dgm:pt>
    <dgm:pt modelId="{985113C3-78CA-4C08-A077-2C648728AD9C}" type="pres">
      <dgm:prSet presAssocID="{5AC7FB43-92AB-48C5-A58D-A289F8C712F1}" presName="rootConnector3" presStyleLbl="asst1" presStyleIdx="0" presStyleCnt="1"/>
      <dgm:spPr/>
      <dgm:t>
        <a:bodyPr/>
        <a:lstStyle/>
        <a:p>
          <a:endParaRPr lang="vi-VN"/>
        </a:p>
      </dgm:t>
    </dgm:pt>
    <dgm:pt modelId="{26CAB700-18EF-41D2-A31A-A35AD6377F3D}" type="pres">
      <dgm:prSet presAssocID="{5AC7FB43-92AB-48C5-A58D-A289F8C712F1}" presName="hierChild6" presStyleCnt="0"/>
      <dgm:spPr/>
    </dgm:pt>
    <dgm:pt modelId="{5DC1B7C8-5681-4227-B3F8-281907445240}" type="pres">
      <dgm:prSet presAssocID="{5AC7FB43-92AB-48C5-A58D-A289F8C712F1}" presName="hierChild7" presStyleCnt="0"/>
      <dgm:spPr/>
    </dgm:pt>
  </dgm:ptLst>
  <dgm:cxnLst>
    <dgm:cxn modelId="{D5D10412-E51D-4F6B-9637-C64CDE81FE4A}" srcId="{9D04AD2F-C457-49D3-B4C3-B1D0C0429F4C}" destId="{26B5B939-9CCB-4214-BFC5-A7356E51F844}" srcOrd="2" destOrd="0" parTransId="{494F8516-4166-4F1D-98AF-5F0DEDC3F249}" sibTransId="{6EA868AF-73CA-4656-A1EB-B4CB0FCE37F4}"/>
    <dgm:cxn modelId="{905F7B4A-AD04-40AD-82E2-FA9CE89A2BA1}" srcId="{C346E0F8-56BE-4584-9FC7-A8DC14E7F6CC}" destId="{9D04AD2F-C457-49D3-B4C3-B1D0C0429F4C}" srcOrd="0" destOrd="0" parTransId="{73350867-9388-4DC3-8163-F6982951ADFC}" sibTransId="{FF61F62C-368C-4EC9-8EF0-EB8CC346993A}"/>
    <dgm:cxn modelId="{323F8BD9-485D-4357-825E-06AD0750D989}" type="presOf" srcId="{1252D5F5-FEAB-483A-AD90-9228B243C87B}" destId="{B0110546-E750-4DDD-A9EA-A9D73362E547}" srcOrd="0" destOrd="0" presId="urn:microsoft.com/office/officeart/2005/8/layout/orgChart1"/>
    <dgm:cxn modelId="{4AE8D8E8-6E0F-40D5-B483-308CB45DA3DE}" type="presOf" srcId="{26B5B939-9CCB-4214-BFC5-A7356E51F844}" destId="{DD749264-79B6-4420-BED8-C1DD3EFC736B}" srcOrd="1" destOrd="0" presId="urn:microsoft.com/office/officeart/2005/8/layout/orgChart1"/>
    <dgm:cxn modelId="{CD093E92-7292-4D4C-AF7D-6CEA71855870}" type="presOf" srcId="{5AC7FB43-92AB-48C5-A58D-A289F8C712F1}" destId="{985113C3-78CA-4C08-A077-2C648728AD9C}" srcOrd="1" destOrd="0" presId="urn:microsoft.com/office/officeart/2005/8/layout/orgChart1"/>
    <dgm:cxn modelId="{2BD90C1D-F7E2-4CF4-BEA8-539E333282EB}" type="presOf" srcId="{1B037BAC-3817-4907-A723-1BB48401067C}" destId="{52A2FCDD-CD52-4DBC-A5FB-8CCCAB6C0B07}" srcOrd="0" destOrd="0" presId="urn:microsoft.com/office/officeart/2005/8/layout/orgChart1"/>
    <dgm:cxn modelId="{F7E1E124-1555-4A2D-A478-6BE834B2E65E}" type="presOf" srcId="{5AC7FB43-92AB-48C5-A58D-A289F8C712F1}" destId="{235EBDDA-C905-4FF4-8786-AC314D399E79}" srcOrd="0" destOrd="0" presId="urn:microsoft.com/office/officeart/2005/8/layout/orgChart1"/>
    <dgm:cxn modelId="{8FC3F25D-B379-44DC-8547-35C5503C9B52}" type="presOf" srcId="{1B037BAC-3817-4907-A723-1BB48401067C}" destId="{A6622C79-CBDA-405B-818B-A489AAC642DF}" srcOrd="1" destOrd="0" presId="urn:microsoft.com/office/officeart/2005/8/layout/orgChart1"/>
    <dgm:cxn modelId="{75527B3A-4036-4BD0-BD58-FE0C123E561F}" type="presOf" srcId="{26B5B939-9CCB-4214-BFC5-A7356E51F844}" destId="{B78C7383-D9CA-47A1-B233-37ED17F3131E}" srcOrd="0" destOrd="0" presId="urn:microsoft.com/office/officeart/2005/8/layout/orgChart1"/>
    <dgm:cxn modelId="{36B858C3-FADB-46C8-9ED8-89782DCB0524}" type="presOf" srcId="{C346E0F8-56BE-4584-9FC7-A8DC14E7F6CC}" destId="{36CF3F82-144B-4894-A23E-C9F92BCADE5E}" srcOrd="0" destOrd="0" presId="urn:microsoft.com/office/officeart/2005/8/layout/orgChart1"/>
    <dgm:cxn modelId="{4F1D60B0-E0E5-4337-9BA4-031D12EBC112}" srcId="{9D04AD2F-C457-49D3-B4C3-B1D0C0429F4C}" destId="{1B037BAC-3817-4907-A723-1BB48401067C}" srcOrd="1" destOrd="0" parTransId="{1252D5F5-FEAB-483A-AD90-9228B243C87B}" sibTransId="{1D9CF01D-C625-41B4-8CE1-379A5DB4D019}"/>
    <dgm:cxn modelId="{E57B187E-CCC8-4465-BF17-280280D722A9}" srcId="{9D04AD2F-C457-49D3-B4C3-B1D0C0429F4C}" destId="{5AC7FB43-92AB-48C5-A58D-A289F8C712F1}" srcOrd="0" destOrd="0" parTransId="{F20A5530-22B4-46B5-876E-E121F84CF863}" sibTransId="{631ACF96-E3D4-458B-9ACB-915AA40E66B8}"/>
    <dgm:cxn modelId="{6FCC1BCB-5968-4A0C-B444-8DECEDF5B2DE}" type="presOf" srcId="{9D04AD2F-C457-49D3-B4C3-B1D0C0429F4C}" destId="{2A15587C-5DA1-4DE1-AE4A-CF4EDB2D44AF}" srcOrd="0" destOrd="0" presId="urn:microsoft.com/office/officeart/2005/8/layout/orgChart1"/>
    <dgm:cxn modelId="{CC4E765A-7615-4414-9064-14F9E5D73534}" type="presOf" srcId="{9D04AD2F-C457-49D3-B4C3-B1D0C0429F4C}" destId="{6FF5A5C3-3955-4E44-B909-A25C3EF8B814}" srcOrd="1" destOrd="0" presId="urn:microsoft.com/office/officeart/2005/8/layout/orgChart1"/>
    <dgm:cxn modelId="{20FED155-9B36-4648-A6CF-07CEC9C75816}" type="presOf" srcId="{F20A5530-22B4-46B5-876E-E121F84CF863}" destId="{53427394-3E7E-4E6F-B574-D8382F9265B1}" srcOrd="0" destOrd="0" presId="urn:microsoft.com/office/officeart/2005/8/layout/orgChart1"/>
    <dgm:cxn modelId="{5BC3760A-1365-416F-AA58-BEB465E2F009}" type="presOf" srcId="{494F8516-4166-4F1D-98AF-5F0DEDC3F249}" destId="{5C7394E2-E4E8-4975-8665-A8DD2D913CB3}" srcOrd="0" destOrd="0" presId="urn:microsoft.com/office/officeart/2005/8/layout/orgChart1"/>
    <dgm:cxn modelId="{69F41EC0-C9CC-47B7-B7BF-8259FC531B0F}" type="presParOf" srcId="{36CF3F82-144B-4894-A23E-C9F92BCADE5E}" destId="{908DA4AB-C17B-4A18-A79D-3861C45DF34B}" srcOrd="0" destOrd="0" presId="urn:microsoft.com/office/officeart/2005/8/layout/orgChart1"/>
    <dgm:cxn modelId="{1F2D676F-62C7-4A45-92F6-BFD680C4B3BC}" type="presParOf" srcId="{908DA4AB-C17B-4A18-A79D-3861C45DF34B}" destId="{FC5E5519-D7DE-4D36-B739-33B85463FB48}" srcOrd="0" destOrd="0" presId="urn:microsoft.com/office/officeart/2005/8/layout/orgChart1"/>
    <dgm:cxn modelId="{F1FC1B13-FEAE-4731-9F02-BA15A7E28255}" type="presParOf" srcId="{FC5E5519-D7DE-4D36-B739-33B85463FB48}" destId="{2A15587C-5DA1-4DE1-AE4A-CF4EDB2D44AF}" srcOrd="0" destOrd="0" presId="urn:microsoft.com/office/officeart/2005/8/layout/orgChart1"/>
    <dgm:cxn modelId="{967399B6-0B06-472D-95BC-95F5CFA0E39E}" type="presParOf" srcId="{FC5E5519-D7DE-4D36-B739-33B85463FB48}" destId="{6FF5A5C3-3955-4E44-B909-A25C3EF8B814}" srcOrd="1" destOrd="0" presId="urn:microsoft.com/office/officeart/2005/8/layout/orgChart1"/>
    <dgm:cxn modelId="{87CF62D3-BF1C-406C-89F9-D180510AC2FF}" type="presParOf" srcId="{908DA4AB-C17B-4A18-A79D-3861C45DF34B}" destId="{4EBAA8F5-82DC-4456-A864-7DC47A513279}" srcOrd="1" destOrd="0" presId="urn:microsoft.com/office/officeart/2005/8/layout/orgChart1"/>
    <dgm:cxn modelId="{6913606E-3E0C-4CBB-A03F-C218A6CF4129}" type="presParOf" srcId="{4EBAA8F5-82DC-4456-A864-7DC47A513279}" destId="{B0110546-E750-4DDD-A9EA-A9D73362E547}" srcOrd="0" destOrd="0" presId="urn:microsoft.com/office/officeart/2005/8/layout/orgChart1"/>
    <dgm:cxn modelId="{8E37D9FF-B9D7-4B3B-9AD0-9BACF91E14F7}" type="presParOf" srcId="{4EBAA8F5-82DC-4456-A864-7DC47A513279}" destId="{F7E410BF-69B9-42B8-81E0-924FC3BCFCE0}" srcOrd="1" destOrd="0" presId="urn:microsoft.com/office/officeart/2005/8/layout/orgChart1"/>
    <dgm:cxn modelId="{4B85FA35-AF4E-49E4-9A19-4795A108376E}" type="presParOf" srcId="{F7E410BF-69B9-42B8-81E0-924FC3BCFCE0}" destId="{5F64B374-0BAF-4A22-BCBF-9006366E57E3}" srcOrd="0" destOrd="0" presId="urn:microsoft.com/office/officeart/2005/8/layout/orgChart1"/>
    <dgm:cxn modelId="{80739C4B-27EE-4167-A67E-AF68A649CF47}" type="presParOf" srcId="{5F64B374-0BAF-4A22-BCBF-9006366E57E3}" destId="{52A2FCDD-CD52-4DBC-A5FB-8CCCAB6C0B07}" srcOrd="0" destOrd="0" presId="urn:microsoft.com/office/officeart/2005/8/layout/orgChart1"/>
    <dgm:cxn modelId="{F0A30B76-A83F-4635-84F2-D5471560D37B}" type="presParOf" srcId="{5F64B374-0BAF-4A22-BCBF-9006366E57E3}" destId="{A6622C79-CBDA-405B-818B-A489AAC642DF}" srcOrd="1" destOrd="0" presId="urn:microsoft.com/office/officeart/2005/8/layout/orgChart1"/>
    <dgm:cxn modelId="{D35D686D-1441-40F0-B7A7-BE121863F851}" type="presParOf" srcId="{F7E410BF-69B9-42B8-81E0-924FC3BCFCE0}" destId="{0FBF2D22-AB7B-4A57-A05F-90C56BE523D3}" srcOrd="1" destOrd="0" presId="urn:microsoft.com/office/officeart/2005/8/layout/orgChart1"/>
    <dgm:cxn modelId="{EF43064E-F75E-40D6-9FC8-54CFF08C811F}" type="presParOf" srcId="{F7E410BF-69B9-42B8-81E0-924FC3BCFCE0}" destId="{6FAD9CBB-A670-45C7-BE95-ABAF379DED1F}" srcOrd="2" destOrd="0" presId="urn:microsoft.com/office/officeart/2005/8/layout/orgChart1"/>
    <dgm:cxn modelId="{79AE4A2D-D903-49F5-9228-D5C960C50E11}" type="presParOf" srcId="{4EBAA8F5-82DC-4456-A864-7DC47A513279}" destId="{5C7394E2-E4E8-4975-8665-A8DD2D913CB3}" srcOrd="2" destOrd="0" presId="urn:microsoft.com/office/officeart/2005/8/layout/orgChart1"/>
    <dgm:cxn modelId="{5B520868-BE81-428F-B185-292AA6585DBF}" type="presParOf" srcId="{4EBAA8F5-82DC-4456-A864-7DC47A513279}" destId="{88FDEBFA-39A4-48B3-B6C2-EF630DE7CA06}" srcOrd="3" destOrd="0" presId="urn:microsoft.com/office/officeart/2005/8/layout/orgChart1"/>
    <dgm:cxn modelId="{F2B1A888-B041-4C03-A16A-BA2773E9E3FB}" type="presParOf" srcId="{88FDEBFA-39A4-48B3-B6C2-EF630DE7CA06}" destId="{3CBB8F1F-BE30-44D3-86A7-998F7BE294AF}" srcOrd="0" destOrd="0" presId="urn:microsoft.com/office/officeart/2005/8/layout/orgChart1"/>
    <dgm:cxn modelId="{A91F7595-969E-4AB6-B316-98840F15C11F}" type="presParOf" srcId="{3CBB8F1F-BE30-44D3-86A7-998F7BE294AF}" destId="{B78C7383-D9CA-47A1-B233-37ED17F3131E}" srcOrd="0" destOrd="0" presId="urn:microsoft.com/office/officeart/2005/8/layout/orgChart1"/>
    <dgm:cxn modelId="{52930C70-15C9-44E3-BAD4-F2FEFAAB5D9B}" type="presParOf" srcId="{3CBB8F1F-BE30-44D3-86A7-998F7BE294AF}" destId="{DD749264-79B6-4420-BED8-C1DD3EFC736B}" srcOrd="1" destOrd="0" presId="urn:microsoft.com/office/officeart/2005/8/layout/orgChart1"/>
    <dgm:cxn modelId="{CBA117DC-0622-4F07-9411-CF5F56FF97D9}" type="presParOf" srcId="{88FDEBFA-39A4-48B3-B6C2-EF630DE7CA06}" destId="{BB6E0A3E-A51D-4BFF-AE63-E2C5A44CD8B1}" srcOrd="1" destOrd="0" presId="urn:microsoft.com/office/officeart/2005/8/layout/orgChart1"/>
    <dgm:cxn modelId="{628726F7-B1EA-4369-93EC-1E0FCAEA8789}" type="presParOf" srcId="{88FDEBFA-39A4-48B3-B6C2-EF630DE7CA06}" destId="{24730CCB-97B2-4AF5-8AA6-6C0B33126136}" srcOrd="2" destOrd="0" presId="urn:microsoft.com/office/officeart/2005/8/layout/orgChart1"/>
    <dgm:cxn modelId="{DBBCCD50-96B8-4D3A-95B9-0A0265FC6FC5}" type="presParOf" srcId="{908DA4AB-C17B-4A18-A79D-3861C45DF34B}" destId="{9A81CC21-D645-4C48-9A40-CF6DA453CDD6}" srcOrd="2" destOrd="0" presId="urn:microsoft.com/office/officeart/2005/8/layout/orgChart1"/>
    <dgm:cxn modelId="{84D4332F-CED3-4477-A9CC-8F20BFB41E8E}" type="presParOf" srcId="{9A81CC21-D645-4C48-9A40-CF6DA453CDD6}" destId="{53427394-3E7E-4E6F-B574-D8382F9265B1}" srcOrd="0" destOrd="0" presId="urn:microsoft.com/office/officeart/2005/8/layout/orgChart1"/>
    <dgm:cxn modelId="{8000057A-21B5-48F7-BB0E-5B13BED98B76}" type="presParOf" srcId="{9A81CC21-D645-4C48-9A40-CF6DA453CDD6}" destId="{794C649B-0BB7-416E-90A0-D80E25C58F7F}" srcOrd="1" destOrd="0" presId="urn:microsoft.com/office/officeart/2005/8/layout/orgChart1"/>
    <dgm:cxn modelId="{DFA6CB5B-87DC-4C68-8229-8D591FCDE46C}" type="presParOf" srcId="{794C649B-0BB7-416E-90A0-D80E25C58F7F}" destId="{38F4215C-DE59-49D2-8159-5DA043C38618}" srcOrd="0" destOrd="0" presId="urn:microsoft.com/office/officeart/2005/8/layout/orgChart1"/>
    <dgm:cxn modelId="{4273B32A-504C-4369-B14E-82ED2E856E18}" type="presParOf" srcId="{38F4215C-DE59-49D2-8159-5DA043C38618}" destId="{235EBDDA-C905-4FF4-8786-AC314D399E79}" srcOrd="0" destOrd="0" presId="urn:microsoft.com/office/officeart/2005/8/layout/orgChart1"/>
    <dgm:cxn modelId="{E9793531-92E1-43F2-9EC9-3A2B8B692762}" type="presParOf" srcId="{38F4215C-DE59-49D2-8159-5DA043C38618}" destId="{985113C3-78CA-4C08-A077-2C648728AD9C}" srcOrd="1" destOrd="0" presId="urn:microsoft.com/office/officeart/2005/8/layout/orgChart1"/>
    <dgm:cxn modelId="{0BB0787B-8C70-4F38-972C-C6058C698A9D}" type="presParOf" srcId="{794C649B-0BB7-416E-90A0-D80E25C58F7F}" destId="{26CAB700-18EF-41D2-A31A-A35AD6377F3D}" srcOrd="1" destOrd="0" presId="urn:microsoft.com/office/officeart/2005/8/layout/orgChart1"/>
    <dgm:cxn modelId="{278D23CA-C0FB-4A91-A951-AB6AC02009E7}" type="presParOf" srcId="{794C649B-0BB7-416E-90A0-D80E25C58F7F}" destId="{5DC1B7C8-5681-4227-B3F8-281907445240}"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5614AF0-DB0C-4FC8-A1F4-D289575E78F0}" type="doc">
      <dgm:prSet loTypeId="urn:microsoft.com/office/officeart/2008/layout/HorizontalMultiLevelHierarchy" loCatId="hierarchy" qsTypeId="urn:microsoft.com/office/officeart/2005/8/quickstyle/simple4" qsCatId="simple" csTypeId="urn:microsoft.com/office/officeart/2005/8/colors/colorful5" csCatId="colorful" phldr="1"/>
      <dgm:spPr/>
      <dgm:t>
        <a:bodyPr/>
        <a:lstStyle/>
        <a:p>
          <a:endParaRPr lang="en-US"/>
        </a:p>
      </dgm:t>
    </dgm:pt>
    <dgm:pt modelId="{03244304-3725-439D-A03E-5B100482E26C}">
      <dgm:prSet phldrT="[Text]" custT="1"/>
      <dgm:spPr/>
      <dgm:t>
        <a:bodyPr/>
        <a:lstStyle/>
        <a:p>
          <a:r>
            <a:rPr lang="en-US" sz="2000" dirty="0"/>
            <a:t>CHỦ TỊCH HỘI ĐỒNG THI</a:t>
          </a:r>
        </a:p>
        <a:p>
          <a:r>
            <a:rPr lang="en-US" sz="2000" dirty="0"/>
            <a:t>(</a:t>
          </a:r>
          <a:r>
            <a:rPr lang="en-US" sz="2000" dirty="0" err="1"/>
            <a:t>Phó</a:t>
          </a:r>
          <a:r>
            <a:rPr lang="en-US" sz="2000" dirty="0"/>
            <a:t> TB </a:t>
          </a:r>
          <a:r>
            <a:rPr lang="en-US" sz="2000" dirty="0" err="1"/>
            <a:t>Chỉ</a:t>
          </a:r>
          <a:r>
            <a:rPr lang="en-US" sz="2000" dirty="0"/>
            <a:t> </a:t>
          </a:r>
          <a:r>
            <a:rPr lang="en-US" sz="2000" dirty="0" err="1"/>
            <a:t>đạo</a:t>
          </a:r>
          <a:r>
            <a:rPr lang="en-US" sz="2000" dirty="0"/>
            <a:t> </a:t>
          </a:r>
          <a:r>
            <a:rPr lang="en-US" sz="2000" dirty="0" err="1"/>
            <a:t>thi</a:t>
          </a:r>
          <a:r>
            <a:rPr lang="en-US" sz="2000" dirty="0"/>
            <a:t> </a:t>
          </a:r>
          <a:r>
            <a:rPr lang="en-US" sz="2000" dirty="0" err="1"/>
            <a:t>cấp</a:t>
          </a:r>
          <a:r>
            <a:rPr lang="en-US" sz="2000" dirty="0"/>
            <a:t> </a:t>
          </a:r>
          <a:r>
            <a:rPr lang="en-US" sz="2000" dirty="0" err="1"/>
            <a:t>tỉnh</a:t>
          </a:r>
          <a:r>
            <a:rPr lang="en-US" sz="2000" dirty="0"/>
            <a:t>)</a:t>
          </a:r>
        </a:p>
      </dgm:t>
    </dgm:pt>
    <dgm:pt modelId="{60E1EFAB-9538-4715-8E98-80BD73526FA1}" type="parTrans" cxnId="{15702A12-A6DD-4231-B20E-4585F4F24019}">
      <dgm:prSet/>
      <dgm:spPr/>
      <dgm:t>
        <a:bodyPr/>
        <a:lstStyle/>
        <a:p>
          <a:endParaRPr lang="en-US" sz="3200"/>
        </a:p>
      </dgm:t>
    </dgm:pt>
    <dgm:pt modelId="{CD5D389D-2439-41AA-9C6A-54AC315C3134}" type="sibTrans" cxnId="{15702A12-A6DD-4231-B20E-4585F4F24019}">
      <dgm:prSet/>
      <dgm:spPr/>
      <dgm:t>
        <a:bodyPr/>
        <a:lstStyle/>
        <a:p>
          <a:endParaRPr lang="en-US" sz="3200"/>
        </a:p>
      </dgm:t>
    </dgm:pt>
    <dgm:pt modelId="{F187B227-794C-4CBA-96E8-123BA3563F75}">
      <dgm:prSet phldrT="[Text]" custT="1"/>
      <dgm:spPr/>
      <dgm:t>
        <a:bodyPr/>
        <a:lstStyle/>
        <a:p>
          <a:r>
            <a:rPr lang="en-US" sz="2000" dirty="0"/>
            <a:t>Ban </a:t>
          </a:r>
          <a:r>
            <a:rPr lang="en-US" sz="2000" dirty="0" err="1"/>
            <a:t>Thư</a:t>
          </a:r>
          <a:r>
            <a:rPr lang="en-US" sz="2000" dirty="0"/>
            <a:t> </a:t>
          </a:r>
          <a:r>
            <a:rPr lang="en-US" sz="2000" dirty="0" err="1"/>
            <a:t>ký</a:t>
          </a:r>
          <a:endParaRPr lang="en-US" sz="2000" dirty="0"/>
        </a:p>
      </dgm:t>
    </dgm:pt>
    <dgm:pt modelId="{7F97EE5F-50FF-4914-8647-2442603382B8}" type="parTrans" cxnId="{84E4F009-5A4A-4A82-B0C2-B217849AA5C7}">
      <dgm:prSet custT="1"/>
      <dgm:spPr/>
      <dgm:t>
        <a:bodyPr/>
        <a:lstStyle/>
        <a:p>
          <a:endParaRPr lang="en-US" sz="1000"/>
        </a:p>
      </dgm:t>
    </dgm:pt>
    <dgm:pt modelId="{8093EF8A-739F-4691-A8F2-FBCC9F570833}" type="sibTrans" cxnId="{84E4F009-5A4A-4A82-B0C2-B217849AA5C7}">
      <dgm:prSet/>
      <dgm:spPr/>
      <dgm:t>
        <a:bodyPr/>
        <a:lstStyle/>
        <a:p>
          <a:endParaRPr lang="en-US" sz="3200"/>
        </a:p>
      </dgm:t>
    </dgm:pt>
    <dgm:pt modelId="{869E55A3-0B99-4E02-BF05-CE9C1D274C88}">
      <dgm:prSet phldrT="[Text]" custT="1"/>
      <dgm:spPr/>
      <dgm:t>
        <a:bodyPr/>
        <a:lstStyle/>
        <a:p>
          <a:r>
            <a:rPr lang="en-US" sz="2000" dirty="0"/>
            <a:t>Ban In </a:t>
          </a:r>
          <a:r>
            <a:rPr lang="en-US" sz="2000" dirty="0" err="1"/>
            <a:t>sao</a:t>
          </a:r>
          <a:r>
            <a:rPr lang="en-US" sz="2000" dirty="0"/>
            <a:t> </a:t>
          </a:r>
          <a:r>
            <a:rPr lang="en-US" sz="2000" dirty="0" err="1"/>
            <a:t>Đề</a:t>
          </a:r>
          <a:r>
            <a:rPr lang="en-US" sz="2000" dirty="0"/>
            <a:t> </a:t>
          </a:r>
          <a:r>
            <a:rPr lang="en-US" sz="2000" dirty="0" err="1"/>
            <a:t>thi</a:t>
          </a:r>
          <a:endParaRPr lang="en-US" sz="2000" dirty="0"/>
        </a:p>
      </dgm:t>
    </dgm:pt>
    <dgm:pt modelId="{EF7EBE7D-FA0D-4F47-B942-0D80CA4E7FD3}" type="parTrans" cxnId="{A386B323-7CCF-4B37-8EFD-4252AFADEBB9}">
      <dgm:prSet custT="1"/>
      <dgm:spPr/>
      <dgm:t>
        <a:bodyPr/>
        <a:lstStyle/>
        <a:p>
          <a:endParaRPr lang="en-US" sz="900"/>
        </a:p>
      </dgm:t>
    </dgm:pt>
    <dgm:pt modelId="{900CD13B-CCD8-41AD-BDDA-4ADFC7115F59}" type="sibTrans" cxnId="{A386B323-7CCF-4B37-8EFD-4252AFADEBB9}">
      <dgm:prSet/>
      <dgm:spPr/>
      <dgm:t>
        <a:bodyPr/>
        <a:lstStyle/>
        <a:p>
          <a:endParaRPr lang="en-US" sz="3200"/>
        </a:p>
      </dgm:t>
    </dgm:pt>
    <dgm:pt modelId="{E6EB1409-A1ED-4434-9E1F-4D17B2FBFDB4}">
      <dgm:prSet phldrT="[Text]" custT="1"/>
      <dgm:spPr/>
      <dgm:t>
        <a:bodyPr/>
        <a:lstStyle/>
        <a:p>
          <a:r>
            <a:rPr lang="en-US" sz="2000" dirty="0"/>
            <a:t>Ban </a:t>
          </a:r>
          <a:r>
            <a:rPr lang="en-US" sz="2000" dirty="0" err="1"/>
            <a:t>Coi</a:t>
          </a:r>
          <a:r>
            <a:rPr lang="en-US" sz="2000" dirty="0"/>
            <a:t> </a:t>
          </a:r>
          <a:r>
            <a:rPr lang="en-US" sz="2000" dirty="0" err="1"/>
            <a:t>Thi</a:t>
          </a:r>
          <a:endParaRPr lang="en-US" sz="2000" dirty="0"/>
        </a:p>
      </dgm:t>
    </dgm:pt>
    <dgm:pt modelId="{59117685-656E-4009-B25F-FE3AFC988FBE}" type="parTrans" cxnId="{25CA043B-3465-490C-B9D4-FF4B98FF3F5C}">
      <dgm:prSet custT="1"/>
      <dgm:spPr/>
      <dgm:t>
        <a:bodyPr/>
        <a:lstStyle/>
        <a:p>
          <a:endParaRPr lang="en-US" sz="900"/>
        </a:p>
      </dgm:t>
    </dgm:pt>
    <dgm:pt modelId="{2209AF1D-6E57-4738-AEB9-C1C1274EB52D}" type="sibTrans" cxnId="{25CA043B-3465-490C-B9D4-FF4B98FF3F5C}">
      <dgm:prSet/>
      <dgm:spPr/>
      <dgm:t>
        <a:bodyPr/>
        <a:lstStyle/>
        <a:p>
          <a:endParaRPr lang="en-US" sz="3200"/>
        </a:p>
      </dgm:t>
    </dgm:pt>
    <dgm:pt modelId="{AA696B29-C0B9-4568-BCB3-C9E4E6A6C35A}">
      <dgm:prSet custT="1"/>
      <dgm:spPr/>
      <dgm:t>
        <a:bodyPr/>
        <a:lstStyle/>
        <a:p>
          <a:r>
            <a:rPr lang="en-US" sz="2000" dirty="0"/>
            <a:t>Ban </a:t>
          </a:r>
          <a:r>
            <a:rPr lang="en-US" sz="2000" dirty="0" err="1"/>
            <a:t>Làm</a:t>
          </a:r>
          <a:r>
            <a:rPr lang="en-US" sz="2000" dirty="0"/>
            <a:t> </a:t>
          </a:r>
          <a:r>
            <a:rPr lang="en-US" sz="2000" dirty="0" err="1"/>
            <a:t>Phách</a:t>
          </a:r>
          <a:endParaRPr lang="en-US" sz="2000" dirty="0"/>
        </a:p>
      </dgm:t>
    </dgm:pt>
    <dgm:pt modelId="{9EADC86D-09B1-4050-AD22-05FB8612BA9B}" type="parTrans" cxnId="{2210364B-47EF-4EF9-83CC-B41C5AFC6280}">
      <dgm:prSet custT="1"/>
      <dgm:spPr/>
      <dgm:t>
        <a:bodyPr/>
        <a:lstStyle/>
        <a:p>
          <a:endParaRPr lang="en-US" sz="900"/>
        </a:p>
      </dgm:t>
    </dgm:pt>
    <dgm:pt modelId="{5DC65B3C-1E08-485C-B5DF-6414A98575EC}" type="sibTrans" cxnId="{2210364B-47EF-4EF9-83CC-B41C5AFC6280}">
      <dgm:prSet/>
      <dgm:spPr/>
      <dgm:t>
        <a:bodyPr/>
        <a:lstStyle/>
        <a:p>
          <a:endParaRPr lang="en-US" sz="3200"/>
        </a:p>
      </dgm:t>
    </dgm:pt>
    <dgm:pt modelId="{87F63287-B2C8-4408-AC83-51B8117C58F9}">
      <dgm:prSet custT="1"/>
      <dgm:spPr/>
      <dgm:t>
        <a:bodyPr/>
        <a:lstStyle/>
        <a:p>
          <a:r>
            <a:rPr lang="en-US" sz="2000" dirty="0"/>
            <a:t>Ban </a:t>
          </a:r>
          <a:r>
            <a:rPr lang="en-US" sz="2000" dirty="0" err="1"/>
            <a:t>Chấm</a:t>
          </a:r>
          <a:r>
            <a:rPr lang="en-US" sz="2000" dirty="0"/>
            <a:t> </a:t>
          </a:r>
          <a:r>
            <a:rPr lang="en-US" sz="2000" dirty="0" err="1"/>
            <a:t>thi</a:t>
          </a:r>
          <a:r>
            <a:rPr lang="en-US" sz="2000" dirty="0"/>
            <a:t> </a:t>
          </a:r>
          <a:r>
            <a:rPr lang="en-US" sz="2000" dirty="0" err="1"/>
            <a:t>tự</a:t>
          </a:r>
          <a:r>
            <a:rPr lang="en-US" sz="2000" dirty="0"/>
            <a:t> </a:t>
          </a:r>
          <a:r>
            <a:rPr lang="en-US" sz="2000" dirty="0" err="1"/>
            <a:t>luận</a:t>
          </a:r>
          <a:endParaRPr lang="en-US" sz="2000" dirty="0"/>
        </a:p>
      </dgm:t>
    </dgm:pt>
    <dgm:pt modelId="{C1AD6700-F154-452F-91F4-107C26D8CFE2}" type="parTrans" cxnId="{6122F539-8931-4BAA-8DD4-3DA7D44C2D9E}">
      <dgm:prSet custT="1"/>
      <dgm:spPr/>
      <dgm:t>
        <a:bodyPr/>
        <a:lstStyle/>
        <a:p>
          <a:endParaRPr lang="en-US" sz="900"/>
        </a:p>
      </dgm:t>
    </dgm:pt>
    <dgm:pt modelId="{6A67B81D-098B-443B-BD79-C74501ECA536}" type="sibTrans" cxnId="{6122F539-8931-4BAA-8DD4-3DA7D44C2D9E}">
      <dgm:prSet/>
      <dgm:spPr/>
      <dgm:t>
        <a:bodyPr/>
        <a:lstStyle/>
        <a:p>
          <a:endParaRPr lang="en-US" sz="3200"/>
        </a:p>
      </dgm:t>
    </dgm:pt>
    <dgm:pt modelId="{A65728E4-5475-4D90-ADD5-B46953E11AD1}">
      <dgm:prSet custT="1"/>
      <dgm:spPr/>
      <dgm:t>
        <a:bodyPr/>
        <a:lstStyle/>
        <a:p>
          <a:r>
            <a:rPr lang="en-US" sz="2000" dirty="0"/>
            <a:t>Ban </a:t>
          </a:r>
          <a:r>
            <a:rPr lang="en-US" sz="2000" dirty="0" err="1"/>
            <a:t>Chấm</a:t>
          </a:r>
          <a:r>
            <a:rPr lang="en-US" sz="2000" dirty="0"/>
            <a:t> </a:t>
          </a:r>
          <a:r>
            <a:rPr lang="en-US" sz="2000" dirty="0" err="1"/>
            <a:t>thi</a:t>
          </a:r>
          <a:r>
            <a:rPr lang="en-US" sz="2000" dirty="0"/>
            <a:t> </a:t>
          </a:r>
          <a:r>
            <a:rPr lang="en-US" sz="2000" dirty="0" err="1"/>
            <a:t>trắc</a:t>
          </a:r>
          <a:r>
            <a:rPr lang="en-US" sz="2000" dirty="0"/>
            <a:t> </a:t>
          </a:r>
          <a:r>
            <a:rPr lang="en-US" sz="2000" dirty="0" err="1"/>
            <a:t>nghiệm</a:t>
          </a:r>
          <a:endParaRPr lang="en-US" sz="2000" dirty="0"/>
        </a:p>
      </dgm:t>
    </dgm:pt>
    <dgm:pt modelId="{9DAB9DAA-F0A2-4D7F-AE9A-2021AFBC3378}" type="parTrans" cxnId="{B4B6F2D5-EF6A-44E7-8574-E62811FA4898}">
      <dgm:prSet custT="1"/>
      <dgm:spPr/>
      <dgm:t>
        <a:bodyPr/>
        <a:lstStyle/>
        <a:p>
          <a:endParaRPr lang="en-US" sz="1000"/>
        </a:p>
      </dgm:t>
    </dgm:pt>
    <dgm:pt modelId="{460FBC32-9434-40BA-9936-18C8C6064522}" type="sibTrans" cxnId="{B4B6F2D5-EF6A-44E7-8574-E62811FA4898}">
      <dgm:prSet/>
      <dgm:spPr/>
      <dgm:t>
        <a:bodyPr/>
        <a:lstStyle/>
        <a:p>
          <a:endParaRPr lang="en-US" sz="3200"/>
        </a:p>
      </dgm:t>
    </dgm:pt>
    <dgm:pt modelId="{793D102D-4D28-44B8-816C-5965D801DC60}">
      <dgm:prSet custT="1"/>
      <dgm:spPr/>
      <dgm:t>
        <a:bodyPr/>
        <a:lstStyle/>
        <a:p>
          <a:r>
            <a:rPr lang="en-US" sz="2000" dirty="0"/>
            <a:t>Ban </a:t>
          </a:r>
          <a:r>
            <a:rPr lang="en-US" sz="2000" dirty="0" err="1"/>
            <a:t>phúc</a:t>
          </a:r>
          <a:r>
            <a:rPr lang="en-US" sz="2000" dirty="0"/>
            <a:t> </a:t>
          </a:r>
          <a:r>
            <a:rPr lang="en-US" sz="2000" dirty="0" err="1"/>
            <a:t>khảo</a:t>
          </a:r>
          <a:r>
            <a:rPr lang="en-US" sz="2000" dirty="0"/>
            <a:t> </a:t>
          </a:r>
          <a:r>
            <a:rPr lang="en-US" sz="2000" dirty="0" err="1"/>
            <a:t>bài</a:t>
          </a:r>
          <a:r>
            <a:rPr lang="en-US" sz="2000" dirty="0"/>
            <a:t> </a:t>
          </a:r>
          <a:r>
            <a:rPr lang="en-US" sz="2000" dirty="0" err="1"/>
            <a:t>thi</a:t>
          </a:r>
          <a:r>
            <a:rPr lang="en-US" sz="2000" dirty="0"/>
            <a:t> </a:t>
          </a:r>
          <a:r>
            <a:rPr lang="en-US" sz="2000" dirty="0" err="1"/>
            <a:t>trắc</a:t>
          </a:r>
          <a:r>
            <a:rPr lang="en-US" sz="2000" dirty="0"/>
            <a:t> </a:t>
          </a:r>
          <a:r>
            <a:rPr lang="en-US" sz="2000" dirty="0" err="1"/>
            <a:t>nghiệm</a:t>
          </a:r>
          <a:endParaRPr lang="en-US" sz="2000" dirty="0"/>
        </a:p>
      </dgm:t>
    </dgm:pt>
    <dgm:pt modelId="{04DCC947-F311-4B4A-98A5-A343A006FBCE}" type="parTrans" cxnId="{972C328F-CA70-4087-8A16-316C1D42E9AF}">
      <dgm:prSet custT="1"/>
      <dgm:spPr/>
      <dgm:t>
        <a:bodyPr/>
        <a:lstStyle/>
        <a:p>
          <a:endParaRPr lang="en-US" sz="900"/>
        </a:p>
      </dgm:t>
    </dgm:pt>
    <dgm:pt modelId="{0974C0F4-6F8E-4548-854A-8E57DF72C49C}" type="sibTrans" cxnId="{972C328F-CA70-4087-8A16-316C1D42E9AF}">
      <dgm:prSet/>
      <dgm:spPr/>
      <dgm:t>
        <a:bodyPr/>
        <a:lstStyle/>
        <a:p>
          <a:endParaRPr lang="en-US" sz="3200"/>
        </a:p>
      </dgm:t>
    </dgm:pt>
    <dgm:pt modelId="{02B27A50-6E1A-43C3-AE4E-24E693FCE0BA}">
      <dgm:prSet custT="1"/>
      <dgm:spPr/>
      <dgm:t>
        <a:bodyPr/>
        <a:lstStyle/>
        <a:p>
          <a:r>
            <a:rPr lang="en-US" sz="2000" dirty="0"/>
            <a:t>Ban </a:t>
          </a:r>
          <a:r>
            <a:rPr lang="en-US" sz="2000" dirty="0" err="1"/>
            <a:t>phúc</a:t>
          </a:r>
          <a:r>
            <a:rPr lang="en-US" sz="2000" dirty="0"/>
            <a:t> </a:t>
          </a:r>
          <a:r>
            <a:rPr lang="en-US" sz="2000" dirty="0" err="1"/>
            <a:t>khảo</a:t>
          </a:r>
          <a:r>
            <a:rPr lang="en-US" sz="2000" dirty="0"/>
            <a:t> </a:t>
          </a:r>
          <a:r>
            <a:rPr lang="en-US" sz="2000" dirty="0" err="1"/>
            <a:t>bài</a:t>
          </a:r>
          <a:r>
            <a:rPr lang="en-US" sz="2000" dirty="0"/>
            <a:t> </a:t>
          </a:r>
          <a:r>
            <a:rPr lang="en-US" sz="2000" dirty="0" err="1"/>
            <a:t>thi</a:t>
          </a:r>
          <a:r>
            <a:rPr lang="en-US" sz="2000" dirty="0"/>
            <a:t> </a:t>
          </a:r>
          <a:r>
            <a:rPr lang="en-US" sz="2000" dirty="0" err="1"/>
            <a:t>tự</a:t>
          </a:r>
          <a:r>
            <a:rPr lang="en-US" sz="2000" dirty="0"/>
            <a:t> </a:t>
          </a:r>
          <a:r>
            <a:rPr lang="en-US" sz="2000" dirty="0" err="1"/>
            <a:t>luận</a:t>
          </a:r>
          <a:endParaRPr lang="en-US" sz="2000" dirty="0"/>
        </a:p>
      </dgm:t>
    </dgm:pt>
    <dgm:pt modelId="{106A6BE4-C0CD-4C94-905A-D8491E4CB7D1}" type="parTrans" cxnId="{3EA0D1D8-9A7A-4717-9760-75FD4F7B1975}">
      <dgm:prSet custT="1"/>
      <dgm:spPr/>
      <dgm:t>
        <a:bodyPr/>
        <a:lstStyle/>
        <a:p>
          <a:endParaRPr lang="en-US" sz="900"/>
        </a:p>
      </dgm:t>
    </dgm:pt>
    <dgm:pt modelId="{2F98BA66-F1D5-4FAD-89F0-83C6C2C58723}" type="sibTrans" cxnId="{3EA0D1D8-9A7A-4717-9760-75FD4F7B1975}">
      <dgm:prSet/>
      <dgm:spPr/>
      <dgm:t>
        <a:bodyPr/>
        <a:lstStyle/>
        <a:p>
          <a:endParaRPr lang="en-US" sz="3200"/>
        </a:p>
      </dgm:t>
    </dgm:pt>
    <dgm:pt modelId="{D7FD1449-2217-424B-AB53-46872D303DB6}" type="pres">
      <dgm:prSet presAssocID="{15614AF0-DB0C-4FC8-A1F4-D289575E78F0}" presName="Name0" presStyleCnt="0">
        <dgm:presLayoutVars>
          <dgm:chPref val="1"/>
          <dgm:dir/>
          <dgm:animOne val="branch"/>
          <dgm:animLvl val="lvl"/>
          <dgm:resizeHandles val="exact"/>
        </dgm:presLayoutVars>
      </dgm:prSet>
      <dgm:spPr/>
      <dgm:t>
        <a:bodyPr/>
        <a:lstStyle/>
        <a:p>
          <a:endParaRPr lang="vi-VN"/>
        </a:p>
      </dgm:t>
    </dgm:pt>
    <dgm:pt modelId="{E80FFDF3-B765-4EE2-9D14-885E5ADF1F48}" type="pres">
      <dgm:prSet presAssocID="{03244304-3725-439D-A03E-5B100482E26C}" presName="root1" presStyleCnt="0"/>
      <dgm:spPr/>
    </dgm:pt>
    <dgm:pt modelId="{28500C16-8BE5-45D8-A317-55E1121CA9A1}" type="pres">
      <dgm:prSet presAssocID="{03244304-3725-439D-A03E-5B100482E26C}" presName="LevelOneTextNode" presStyleLbl="node0" presStyleIdx="0" presStyleCnt="1" custScaleX="322265" custScaleY="161727">
        <dgm:presLayoutVars>
          <dgm:chPref val="3"/>
        </dgm:presLayoutVars>
      </dgm:prSet>
      <dgm:spPr/>
      <dgm:t>
        <a:bodyPr/>
        <a:lstStyle/>
        <a:p>
          <a:endParaRPr lang="vi-VN"/>
        </a:p>
      </dgm:t>
    </dgm:pt>
    <dgm:pt modelId="{94A7389E-BC9A-4003-9E60-077227CB1B34}" type="pres">
      <dgm:prSet presAssocID="{03244304-3725-439D-A03E-5B100482E26C}" presName="level2hierChild" presStyleCnt="0"/>
      <dgm:spPr/>
    </dgm:pt>
    <dgm:pt modelId="{2B966CD7-134F-41C2-89C6-66E216EF1CBA}" type="pres">
      <dgm:prSet presAssocID="{7F97EE5F-50FF-4914-8647-2442603382B8}" presName="conn2-1" presStyleLbl="parChTrans1D2" presStyleIdx="0" presStyleCnt="8"/>
      <dgm:spPr/>
      <dgm:t>
        <a:bodyPr/>
        <a:lstStyle/>
        <a:p>
          <a:endParaRPr lang="vi-VN"/>
        </a:p>
      </dgm:t>
    </dgm:pt>
    <dgm:pt modelId="{44223945-4D76-4735-AB7B-DE8533D667CD}" type="pres">
      <dgm:prSet presAssocID="{7F97EE5F-50FF-4914-8647-2442603382B8}" presName="connTx" presStyleLbl="parChTrans1D2" presStyleIdx="0" presStyleCnt="8"/>
      <dgm:spPr/>
      <dgm:t>
        <a:bodyPr/>
        <a:lstStyle/>
        <a:p>
          <a:endParaRPr lang="vi-VN"/>
        </a:p>
      </dgm:t>
    </dgm:pt>
    <dgm:pt modelId="{2216B116-D313-4030-9497-672D642ECF4A}" type="pres">
      <dgm:prSet presAssocID="{F187B227-794C-4CBA-96E8-123BA3563F75}" presName="root2" presStyleCnt="0"/>
      <dgm:spPr/>
    </dgm:pt>
    <dgm:pt modelId="{FCA9CA1D-5553-45BA-8D52-987DC41E999F}" type="pres">
      <dgm:prSet presAssocID="{F187B227-794C-4CBA-96E8-123BA3563F75}" presName="LevelTwoTextNode" presStyleLbl="node2" presStyleIdx="0" presStyleCnt="8" custScaleX="364528">
        <dgm:presLayoutVars>
          <dgm:chPref val="3"/>
        </dgm:presLayoutVars>
      </dgm:prSet>
      <dgm:spPr/>
      <dgm:t>
        <a:bodyPr/>
        <a:lstStyle/>
        <a:p>
          <a:endParaRPr lang="vi-VN"/>
        </a:p>
      </dgm:t>
    </dgm:pt>
    <dgm:pt modelId="{778B7C45-CD77-4DA5-A88D-19F51D78A970}" type="pres">
      <dgm:prSet presAssocID="{F187B227-794C-4CBA-96E8-123BA3563F75}" presName="level3hierChild" presStyleCnt="0"/>
      <dgm:spPr/>
    </dgm:pt>
    <dgm:pt modelId="{572848FF-79AE-4341-9D62-4E89253B81D5}" type="pres">
      <dgm:prSet presAssocID="{EF7EBE7D-FA0D-4F47-B942-0D80CA4E7FD3}" presName="conn2-1" presStyleLbl="parChTrans1D2" presStyleIdx="1" presStyleCnt="8"/>
      <dgm:spPr/>
      <dgm:t>
        <a:bodyPr/>
        <a:lstStyle/>
        <a:p>
          <a:endParaRPr lang="vi-VN"/>
        </a:p>
      </dgm:t>
    </dgm:pt>
    <dgm:pt modelId="{6A9983C4-DA8F-4EC6-8650-31C94D6A0E54}" type="pres">
      <dgm:prSet presAssocID="{EF7EBE7D-FA0D-4F47-B942-0D80CA4E7FD3}" presName="connTx" presStyleLbl="parChTrans1D2" presStyleIdx="1" presStyleCnt="8"/>
      <dgm:spPr/>
      <dgm:t>
        <a:bodyPr/>
        <a:lstStyle/>
        <a:p>
          <a:endParaRPr lang="vi-VN"/>
        </a:p>
      </dgm:t>
    </dgm:pt>
    <dgm:pt modelId="{E7D2F3A0-D757-492A-9AA1-C64044E4EB16}" type="pres">
      <dgm:prSet presAssocID="{869E55A3-0B99-4E02-BF05-CE9C1D274C88}" presName="root2" presStyleCnt="0"/>
      <dgm:spPr/>
    </dgm:pt>
    <dgm:pt modelId="{DDE5EE22-CD4C-492E-AB0F-140D2F81A4AA}" type="pres">
      <dgm:prSet presAssocID="{869E55A3-0B99-4E02-BF05-CE9C1D274C88}" presName="LevelTwoTextNode" presStyleLbl="node2" presStyleIdx="1" presStyleCnt="8" custScaleX="364528">
        <dgm:presLayoutVars>
          <dgm:chPref val="3"/>
        </dgm:presLayoutVars>
      </dgm:prSet>
      <dgm:spPr/>
      <dgm:t>
        <a:bodyPr/>
        <a:lstStyle/>
        <a:p>
          <a:endParaRPr lang="vi-VN"/>
        </a:p>
      </dgm:t>
    </dgm:pt>
    <dgm:pt modelId="{68BEDFDA-8855-458E-82F8-53077998B69F}" type="pres">
      <dgm:prSet presAssocID="{869E55A3-0B99-4E02-BF05-CE9C1D274C88}" presName="level3hierChild" presStyleCnt="0"/>
      <dgm:spPr/>
    </dgm:pt>
    <dgm:pt modelId="{505E3C89-BE7A-4FA7-AAA7-BB6163D817B8}" type="pres">
      <dgm:prSet presAssocID="{59117685-656E-4009-B25F-FE3AFC988FBE}" presName="conn2-1" presStyleLbl="parChTrans1D2" presStyleIdx="2" presStyleCnt="8"/>
      <dgm:spPr/>
      <dgm:t>
        <a:bodyPr/>
        <a:lstStyle/>
        <a:p>
          <a:endParaRPr lang="vi-VN"/>
        </a:p>
      </dgm:t>
    </dgm:pt>
    <dgm:pt modelId="{A0664298-8B8F-4305-BCDB-38482FDCB2AA}" type="pres">
      <dgm:prSet presAssocID="{59117685-656E-4009-B25F-FE3AFC988FBE}" presName="connTx" presStyleLbl="parChTrans1D2" presStyleIdx="2" presStyleCnt="8"/>
      <dgm:spPr/>
      <dgm:t>
        <a:bodyPr/>
        <a:lstStyle/>
        <a:p>
          <a:endParaRPr lang="vi-VN"/>
        </a:p>
      </dgm:t>
    </dgm:pt>
    <dgm:pt modelId="{E134E4A4-408B-49B3-A3E8-438D1E2BBD06}" type="pres">
      <dgm:prSet presAssocID="{E6EB1409-A1ED-4434-9E1F-4D17B2FBFDB4}" presName="root2" presStyleCnt="0"/>
      <dgm:spPr/>
    </dgm:pt>
    <dgm:pt modelId="{A743635C-99AD-4692-AA4E-ADA8F3E61C94}" type="pres">
      <dgm:prSet presAssocID="{E6EB1409-A1ED-4434-9E1F-4D17B2FBFDB4}" presName="LevelTwoTextNode" presStyleLbl="node2" presStyleIdx="2" presStyleCnt="8" custScaleX="364528">
        <dgm:presLayoutVars>
          <dgm:chPref val="3"/>
        </dgm:presLayoutVars>
      </dgm:prSet>
      <dgm:spPr/>
      <dgm:t>
        <a:bodyPr/>
        <a:lstStyle/>
        <a:p>
          <a:endParaRPr lang="vi-VN"/>
        </a:p>
      </dgm:t>
    </dgm:pt>
    <dgm:pt modelId="{8E0C3C4B-3130-465F-A5F4-B737D0CB39A5}" type="pres">
      <dgm:prSet presAssocID="{E6EB1409-A1ED-4434-9E1F-4D17B2FBFDB4}" presName="level3hierChild" presStyleCnt="0"/>
      <dgm:spPr/>
    </dgm:pt>
    <dgm:pt modelId="{FA5A15F4-3802-4B4B-8811-D4F11E4795C1}" type="pres">
      <dgm:prSet presAssocID="{04DCC947-F311-4B4A-98A5-A343A006FBCE}" presName="conn2-1" presStyleLbl="parChTrans1D2" presStyleIdx="3" presStyleCnt="8"/>
      <dgm:spPr/>
      <dgm:t>
        <a:bodyPr/>
        <a:lstStyle/>
        <a:p>
          <a:endParaRPr lang="vi-VN"/>
        </a:p>
      </dgm:t>
    </dgm:pt>
    <dgm:pt modelId="{30708793-4BA7-423B-95D9-203AD6DE97FB}" type="pres">
      <dgm:prSet presAssocID="{04DCC947-F311-4B4A-98A5-A343A006FBCE}" presName="connTx" presStyleLbl="parChTrans1D2" presStyleIdx="3" presStyleCnt="8"/>
      <dgm:spPr/>
      <dgm:t>
        <a:bodyPr/>
        <a:lstStyle/>
        <a:p>
          <a:endParaRPr lang="vi-VN"/>
        </a:p>
      </dgm:t>
    </dgm:pt>
    <dgm:pt modelId="{7D7FB555-CE69-4567-A733-5D07EA78E033}" type="pres">
      <dgm:prSet presAssocID="{793D102D-4D28-44B8-816C-5965D801DC60}" presName="root2" presStyleCnt="0"/>
      <dgm:spPr/>
    </dgm:pt>
    <dgm:pt modelId="{7D45BF14-AF3F-408F-8BF3-D48195C6E8FF}" type="pres">
      <dgm:prSet presAssocID="{793D102D-4D28-44B8-816C-5965D801DC60}" presName="LevelTwoTextNode" presStyleLbl="node2" presStyleIdx="3" presStyleCnt="8" custScaleX="364528">
        <dgm:presLayoutVars>
          <dgm:chPref val="3"/>
        </dgm:presLayoutVars>
      </dgm:prSet>
      <dgm:spPr/>
      <dgm:t>
        <a:bodyPr/>
        <a:lstStyle/>
        <a:p>
          <a:endParaRPr lang="vi-VN"/>
        </a:p>
      </dgm:t>
    </dgm:pt>
    <dgm:pt modelId="{FD83E478-8E01-4C16-B91F-E01DC60C8269}" type="pres">
      <dgm:prSet presAssocID="{793D102D-4D28-44B8-816C-5965D801DC60}" presName="level3hierChild" presStyleCnt="0"/>
      <dgm:spPr/>
    </dgm:pt>
    <dgm:pt modelId="{62B5798E-DB6A-43D7-AED8-B9191EEC5C5F}" type="pres">
      <dgm:prSet presAssocID="{106A6BE4-C0CD-4C94-905A-D8491E4CB7D1}" presName="conn2-1" presStyleLbl="parChTrans1D2" presStyleIdx="4" presStyleCnt="8"/>
      <dgm:spPr/>
      <dgm:t>
        <a:bodyPr/>
        <a:lstStyle/>
        <a:p>
          <a:endParaRPr lang="vi-VN"/>
        </a:p>
      </dgm:t>
    </dgm:pt>
    <dgm:pt modelId="{96F7851A-5F4B-4549-8300-3F813D1C8E0C}" type="pres">
      <dgm:prSet presAssocID="{106A6BE4-C0CD-4C94-905A-D8491E4CB7D1}" presName="connTx" presStyleLbl="parChTrans1D2" presStyleIdx="4" presStyleCnt="8"/>
      <dgm:spPr/>
      <dgm:t>
        <a:bodyPr/>
        <a:lstStyle/>
        <a:p>
          <a:endParaRPr lang="vi-VN"/>
        </a:p>
      </dgm:t>
    </dgm:pt>
    <dgm:pt modelId="{B6778674-EE09-4661-AA87-271E42F6E360}" type="pres">
      <dgm:prSet presAssocID="{02B27A50-6E1A-43C3-AE4E-24E693FCE0BA}" presName="root2" presStyleCnt="0"/>
      <dgm:spPr/>
    </dgm:pt>
    <dgm:pt modelId="{2776B9ED-5C91-49D3-8131-EC76DE308484}" type="pres">
      <dgm:prSet presAssocID="{02B27A50-6E1A-43C3-AE4E-24E693FCE0BA}" presName="LevelTwoTextNode" presStyleLbl="node2" presStyleIdx="4" presStyleCnt="8" custScaleX="364528">
        <dgm:presLayoutVars>
          <dgm:chPref val="3"/>
        </dgm:presLayoutVars>
      </dgm:prSet>
      <dgm:spPr/>
      <dgm:t>
        <a:bodyPr/>
        <a:lstStyle/>
        <a:p>
          <a:endParaRPr lang="vi-VN"/>
        </a:p>
      </dgm:t>
    </dgm:pt>
    <dgm:pt modelId="{C09DB593-AF1C-4116-A484-CED6082C5419}" type="pres">
      <dgm:prSet presAssocID="{02B27A50-6E1A-43C3-AE4E-24E693FCE0BA}" presName="level3hierChild" presStyleCnt="0"/>
      <dgm:spPr/>
    </dgm:pt>
    <dgm:pt modelId="{F595E0EF-0580-499E-A6A6-62C6124C370C}" type="pres">
      <dgm:prSet presAssocID="{9EADC86D-09B1-4050-AD22-05FB8612BA9B}" presName="conn2-1" presStyleLbl="parChTrans1D2" presStyleIdx="5" presStyleCnt="8"/>
      <dgm:spPr/>
      <dgm:t>
        <a:bodyPr/>
        <a:lstStyle/>
        <a:p>
          <a:endParaRPr lang="vi-VN"/>
        </a:p>
      </dgm:t>
    </dgm:pt>
    <dgm:pt modelId="{DA45EF0C-D491-4281-B387-05385DA239B5}" type="pres">
      <dgm:prSet presAssocID="{9EADC86D-09B1-4050-AD22-05FB8612BA9B}" presName="connTx" presStyleLbl="parChTrans1D2" presStyleIdx="5" presStyleCnt="8"/>
      <dgm:spPr/>
      <dgm:t>
        <a:bodyPr/>
        <a:lstStyle/>
        <a:p>
          <a:endParaRPr lang="vi-VN"/>
        </a:p>
      </dgm:t>
    </dgm:pt>
    <dgm:pt modelId="{A5403C3E-7092-4E90-869A-93D60E556FCD}" type="pres">
      <dgm:prSet presAssocID="{AA696B29-C0B9-4568-BCB3-C9E4E6A6C35A}" presName="root2" presStyleCnt="0"/>
      <dgm:spPr/>
    </dgm:pt>
    <dgm:pt modelId="{F2A8CF4C-6982-49AF-B2DA-9DE0037E5E76}" type="pres">
      <dgm:prSet presAssocID="{AA696B29-C0B9-4568-BCB3-C9E4E6A6C35A}" presName="LevelTwoTextNode" presStyleLbl="node2" presStyleIdx="5" presStyleCnt="8" custScaleX="364528">
        <dgm:presLayoutVars>
          <dgm:chPref val="3"/>
        </dgm:presLayoutVars>
      </dgm:prSet>
      <dgm:spPr/>
      <dgm:t>
        <a:bodyPr/>
        <a:lstStyle/>
        <a:p>
          <a:endParaRPr lang="vi-VN"/>
        </a:p>
      </dgm:t>
    </dgm:pt>
    <dgm:pt modelId="{2DFEFB01-DA0D-4D6D-8DC9-1A6A52C67E66}" type="pres">
      <dgm:prSet presAssocID="{AA696B29-C0B9-4568-BCB3-C9E4E6A6C35A}" presName="level3hierChild" presStyleCnt="0"/>
      <dgm:spPr/>
    </dgm:pt>
    <dgm:pt modelId="{CF726E84-81E6-46EC-B536-88639B8E75EF}" type="pres">
      <dgm:prSet presAssocID="{C1AD6700-F154-452F-91F4-107C26D8CFE2}" presName="conn2-1" presStyleLbl="parChTrans1D2" presStyleIdx="6" presStyleCnt="8"/>
      <dgm:spPr/>
      <dgm:t>
        <a:bodyPr/>
        <a:lstStyle/>
        <a:p>
          <a:endParaRPr lang="vi-VN"/>
        </a:p>
      </dgm:t>
    </dgm:pt>
    <dgm:pt modelId="{664AAB91-C278-423A-A945-B6F21D254DC5}" type="pres">
      <dgm:prSet presAssocID="{C1AD6700-F154-452F-91F4-107C26D8CFE2}" presName="connTx" presStyleLbl="parChTrans1D2" presStyleIdx="6" presStyleCnt="8"/>
      <dgm:spPr/>
      <dgm:t>
        <a:bodyPr/>
        <a:lstStyle/>
        <a:p>
          <a:endParaRPr lang="vi-VN"/>
        </a:p>
      </dgm:t>
    </dgm:pt>
    <dgm:pt modelId="{9C1BCA7F-106A-4EE1-8C2B-FA36F3A70300}" type="pres">
      <dgm:prSet presAssocID="{87F63287-B2C8-4408-AC83-51B8117C58F9}" presName="root2" presStyleCnt="0"/>
      <dgm:spPr/>
    </dgm:pt>
    <dgm:pt modelId="{3F3C7EE7-EAE1-4CBD-AB6B-FA14866A37FD}" type="pres">
      <dgm:prSet presAssocID="{87F63287-B2C8-4408-AC83-51B8117C58F9}" presName="LevelTwoTextNode" presStyleLbl="node2" presStyleIdx="6" presStyleCnt="8" custScaleX="364528">
        <dgm:presLayoutVars>
          <dgm:chPref val="3"/>
        </dgm:presLayoutVars>
      </dgm:prSet>
      <dgm:spPr/>
      <dgm:t>
        <a:bodyPr/>
        <a:lstStyle/>
        <a:p>
          <a:endParaRPr lang="vi-VN"/>
        </a:p>
      </dgm:t>
    </dgm:pt>
    <dgm:pt modelId="{FEEAB56B-71EA-488B-AAB7-F16C4F4AFB11}" type="pres">
      <dgm:prSet presAssocID="{87F63287-B2C8-4408-AC83-51B8117C58F9}" presName="level3hierChild" presStyleCnt="0"/>
      <dgm:spPr/>
    </dgm:pt>
    <dgm:pt modelId="{AEB54AF7-55DB-4F5C-B87D-6403027FAE44}" type="pres">
      <dgm:prSet presAssocID="{9DAB9DAA-F0A2-4D7F-AE9A-2021AFBC3378}" presName="conn2-1" presStyleLbl="parChTrans1D2" presStyleIdx="7" presStyleCnt="8"/>
      <dgm:spPr/>
      <dgm:t>
        <a:bodyPr/>
        <a:lstStyle/>
        <a:p>
          <a:endParaRPr lang="vi-VN"/>
        </a:p>
      </dgm:t>
    </dgm:pt>
    <dgm:pt modelId="{F735CAFB-7211-4755-9F09-DEAEAABB3B40}" type="pres">
      <dgm:prSet presAssocID="{9DAB9DAA-F0A2-4D7F-AE9A-2021AFBC3378}" presName="connTx" presStyleLbl="parChTrans1D2" presStyleIdx="7" presStyleCnt="8"/>
      <dgm:spPr/>
      <dgm:t>
        <a:bodyPr/>
        <a:lstStyle/>
        <a:p>
          <a:endParaRPr lang="vi-VN"/>
        </a:p>
      </dgm:t>
    </dgm:pt>
    <dgm:pt modelId="{0D024465-3347-454E-86CC-C65F3E9EBE43}" type="pres">
      <dgm:prSet presAssocID="{A65728E4-5475-4D90-ADD5-B46953E11AD1}" presName="root2" presStyleCnt="0"/>
      <dgm:spPr/>
    </dgm:pt>
    <dgm:pt modelId="{CF76A807-BEBC-42F6-8701-7F49BDB15999}" type="pres">
      <dgm:prSet presAssocID="{A65728E4-5475-4D90-ADD5-B46953E11AD1}" presName="LevelTwoTextNode" presStyleLbl="node2" presStyleIdx="7" presStyleCnt="8" custScaleX="364528">
        <dgm:presLayoutVars>
          <dgm:chPref val="3"/>
        </dgm:presLayoutVars>
      </dgm:prSet>
      <dgm:spPr/>
      <dgm:t>
        <a:bodyPr/>
        <a:lstStyle/>
        <a:p>
          <a:endParaRPr lang="vi-VN"/>
        </a:p>
      </dgm:t>
    </dgm:pt>
    <dgm:pt modelId="{5626E8DB-37A8-43DB-8554-D2BC2A5D3959}" type="pres">
      <dgm:prSet presAssocID="{A65728E4-5475-4D90-ADD5-B46953E11AD1}" presName="level3hierChild" presStyleCnt="0"/>
      <dgm:spPr/>
    </dgm:pt>
  </dgm:ptLst>
  <dgm:cxnLst>
    <dgm:cxn modelId="{6122F539-8931-4BAA-8DD4-3DA7D44C2D9E}" srcId="{03244304-3725-439D-A03E-5B100482E26C}" destId="{87F63287-B2C8-4408-AC83-51B8117C58F9}" srcOrd="6" destOrd="0" parTransId="{C1AD6700-F154-452F-91F4-107C26D8CFE2}" sibTransId="{6A67B81D-098B-443B-BD79-C74501ECA536}"/>
    <dgm:cxn modelId="{C661CA99-0697-43CB-974C-378A723C8ADA}" type="presOf" srcId="{9DAB9DAA-F0A2-4D7F-AE9A-2021AFBC3378}" destId="{F735CAFB-7211-4755-9F09-DEAEAABB3B40}" srcOrd="1" destOrd="0" presId="urn:microsoft.com/office/officeart/2008/layout/HorizontalMultiLevelHierarchy"/>
    <dgm:cxn modelId="{3EA0D1D8-9A7A-4717-9760-75FD4F7B1975}" srcId="{03244304-3725-439D-A03E-5B100482E26C}" destId="{02B27A50-6E1A-43C3-AE4E-24E693FCE0BA}" srcOrd="4" destOrd="0" parTransId="{106A6BE4-C0CD-4C94-905A-D8491E4CB7D1}" sibTransId="{2F98BA66-F1D5-4FAD-89F0-83C6C2C58723}"/>
    <dgm:cxn modelId="{84E4F009-5A4A-4A82-B0C2-B217849AA5C7}" srcId="{03244304-3725-439D-A03E-5B100482E26C}" destId="{F187B227-794C-4CBA-96E8-123BA3563F75}" srcOrd="0" destOrd="0" parTransId="{7F97EE5F-50FF-4914-8647-2442603382B8}" sibTransId="{8093EF8A-739F-4691-A8F2-FBCC9F570833}"/>
    <dgm:cxn modelId="{F286D93D-711D-4511-BECF-A577A84E1E40}" type="presOf" srcId="{04DCC947-F311-4B4A-98A5-A343A006FBCE}" destId="{FA5A15F4-3802-4B4B-8811-D4F11E4795C1}" srcOrd="0" destOrd="0" presId="urn:microsoft.com/office/officeart/2008/layout/HorizontalMultiLevelHierarchy"/>
    <dgm:cxn modelId="{972C328F-CA70-4087-8A16-316C1D42E9AF}" srcId="{03244304-3725-439D-A03E-5B100482E26C}" destId="{793D102D-4D28-44B8-816C-5965D801DC60}" srcOrd="3" destOrd="0" parTransId="{04DCC947-F311-4B4A-98A5-A343A006FBCE}" sibTransId="{0974C0F4-6F8E-4548-854A-8E57DF72C49C}"/>
    <dgm:cxn modelId="{B4B6F2D5-EF6A-44E7-8574-E62811FA4898}" srcId="{03244304-3725-439D-A03E-5B100482E26C}" destId="{A65728E4-5475-4D90-ADD5-B46953E11AD1}" srcOrd="7" destOrd="0" parTransId="{9DAB9DAA-F0A2-4D7F-AE9A-2021AFBC3378}" sibTransId="{460FBC32-9434-40BA-9936-18C8C6064522}"/>
    <dgm:cxn modelId="{11BF7476-C961-46E9-8CC8-037B22A910D6}" type="presOf" srcId="{EF7EBE7D-FA0D-4F47-B942-0D80CA4E7FD3}" destId="{6A9983C4-DA8F-4EC6-8650-31C94D6A0E54}" srcOrd="1" destOrd="0" presId="urn:microsoft.com/office/officeart/2008/layout/HorizontalMultiLevelHierarchy"/>
    <dgm:cxn modelId="{13C398EF-4DBA-4806-B837-A3B61471F38F}" type="presOf" srcId="{AA696B29-C0B9-4568-BCB3-C9E4E6A6C35A}" destId="{F2A8CF4C-6982-49AF-B2DA-9DE0037E5E76}" srcOrd="0" destOrd="0" presId="urn:microsoft.com/office/officeart/2008/layout/HorizontalMultiLevelHierarchy"/>
    <dgm:cxn modelId="{2876CB00-19A1-446D-8CE5-46EA3117D30D}" type="presOf" srcId="{9EADC86D-09B1-4050-AD22-05FB8612BA9B}" destId="{F595E0EF-0580-499E-A6A6-62C6124C370C}" srcOrd="0" destOrd="0" presId="urn:microsoft.com/office/officeart/2008/layout/HorizontalMultiLevelHierarchy"/>
    <dgm:cxn modelId="{25CA043B-3465-490C-B9D4-FF4B98FF3F5C}" srcId="{03244304-3725-439D-A03E-5B100482E26C}" destId="{E6EB1409-A1ED-4434-9E1F-4D17B2FBFDB4}" srcOrd="2" destOrd="0" parTransId="{59117685-656E-4009-B25F-FE3AFC988FBE}" sibTransId="{2209AF1D-6E57-4738-AEB9-C1C1274EB52D}"/>
    <dgm:cxn modelId="{61A0A6B8-FE9B-479A-9FA1-1AC3BC0FC933}" type="presOf" srcId="{C1AD6700-F154-452F-91F4-107C26D8CFE2}" destId="{CF726E84-81E6-46EC-B536-88639B8E75EF}" srcOrd="0" destOrd="0" presId="urn:microsoft.com/office/officeart/2008/layout/HorizontalMultiLevelHierarchy"/>
    <dgm:cxn modelId="{417566CB-FA96-45BE-89A4-6D81C5FADFE9}" type="presOf" srcId="{793D102D-4D28-44B8-816C-5965D801DC60}" destId="{7D45BF14-AF3F-408F-8BF3-D48195C6E8FF}" srcOrd="0" destOrd="0" presId="urn:microsoft.com/office/officeart/2008/layout/HorizontalMultiLevelHierarchy"/>
    <dgm:cxn modelId="{3D0E6EA3-32EE-42F9-B782-A8D12673DB0B}" type="presOf" srcId="{7F97EE5F-50FF-4914-8647-2442603382B8}" destId="{2B966CD7-134F-41C2-89C6-66E216EF1CBA}" srcOrd="0" destOrd="0" presId="urn:microsoft.com/office/officeart/2008/layout/HorizontalMultiLevelHierarchy"/>
    <dgm:cxn modelId="{A0BD804C-946D-4B20-844B-3520991B5C06}" type="presOf" srcId="{9EADC86D-09B1-4050-AD22-05FB8612BA9B}" destId="{DA45EF0C-D491-4281-B387-05385DA239B5}" srcOrd="1" destOrd="0" presId="urn:microsoft.com/office/officeart/2008/layout/HorizontalMultiLevelHierarchy"/>
    <dgm:cxn modelId="{5FE1289F-B2B3-4F4B-AD28-DD7B69665876}" type="presOf" srcId="{03244304-3725-439D-A03E-5B100482E26C}" destId="{28500C16-8BE5-45D8-A317-55E1121CA9A1}" srcOrd="0" destOrd="0" presId="urn:microsoft.com/office/officeart/2008/layout/HorizontalMultiLevelHierarchy"/>
    <dgm:cxn modelId="{DBC1363F-FDBF-4119-8DD1-5EE9AA3D9DD2}" type="presOf" srcId="{C1AD6700-F154-452F-91F4-107C26D8CFE2}" destId="{664AAB91-C278-423A-A945-B6F21D254DC5}" srcOrd="1" destOrd="0" presId="urn:microsoft.com/office/officeart/2008/layout/HorizontalMultiLevelHierarchy"/>
    <dgm:cxn modelId="{2210364B-47EF-4EF9-83CC-B41C5AFC6280}" srcId="{03244304-3725-439D-A03E-5B100482E26C}" destId="{AA696B29-C0B9-4568-BCB3-C9E4E6A6C35A}" srcOrd="5" destOrd="0" parTransId="{9EADC86D-09B1-4050-AD22-05FB8612BA9B}" sibTransId="{5DC65B3C-1E08-485C-B5DF-6414A98575EC}"/>
    <dgm:cxn modelId="{8F621496-AC82-4B42-BBF1-2411AFD6F3C7}" type="presOf" srcId="{02B27A50-6E1A-43C3-AE4E-24E693FCE0BA}" destId="{2776B9ED-5C91-49D3-8131-EC76DE308484}" srcOrd="0" destOrd="0" presId="urn:microsoft.com/office/officeart/2008/layout/HorizontalMultiLevelHierarchy"/>
    <dgm:cxn modelId="{15702A12-A6DD-4231-B20E-4585F4F24019}" srcId="{15614AF0-DB0C-4FC8-A1F4-D289575E78F0}" destId="{03244304-3725-439D-A03E-5B100482E26C}" srcOrd="0" destOrd="0" parTransId="{60E1EFAB-9538-4715-8E98-80BD73526FA1}" sibTransId="{CD5D389D-2439-41AA-9C6A-54AC315C3134}"/>
    <dgm:cxn modelId="{A386B323-7CCF-4B37-8EFD-4252AFADEBB9}" srcId="{03244304-3725-439D-A03E-5B100482E26C}" destId="{869E55A3-0B99-4E02-BF05-CE9C1D274C88}" srcOrd="1" destOrd="0" parTransId="{EF7EBE7D-FA0D-4F47-B942-0D80CA4E7FD3}" sibTransId="{900CD13B-CCD8-41AD-BDDA-4ADFC7115F59}"/>
    <dgm:cxn modelId="{1A5B80AA-5747-44DF-96A5-C127FD10C766}" type="presOf" srcId="{04DCC947-F311-4B4A-98A5-A343A006FBCE}" destId="{30708793-4BA7-423B-95D9-203AD6DE97FB}" srcOrd="1" destOrd="0" presId="urn:microsoft.com/office/officeart/2008/layout/HorizontalMultiLevelHierarchy"/>
    <dgm:cxn modelId="{E2F90AC9-29C6-4E72-83E4-AD03137969CF}" type="presOf" srcId="{87F63287-B2C8-4408-AC83-51B8117C58F9}" destId="{3F3C7EE7-EAE1-4CBD-AB6B-FA14866A37FD}" srcOrd="0" destOrd="0" presId="urn:microsoft.com/office/officeart/2008/layout/HorizontalMultiLevelHierarchy"/>
    <dgm:cxn modelId="{B40D389A-1E85-4FF7-B86B-A7760729F964}" type="presOf" srcId="{7F97EE5F-50FF-4914-8647-2442603382B8}" destId="{44223945-4D76-4735-AB7B-DE8533D667CD}" srcOrd="1" destOrd="0" presId="urn:microsoft.com/office/officeart/2008/layout/HorizontalMultiLevelHierarchy"/>
    <dgm:cxn modelId="{B4A2DF9F-2E7F-4D33-BE45-5BABC0C2384A}" type="presOf" srcId="{15614AF0-DB0C-4FC8-A1F4-D289575E78F0}" destId="{D7FD1449-2217-424B-AB53-46872D303DB6}" srcOrd="0" destOrd="0" presId="urn:microsoft.com/office/officeart/2008/layout/HorizontalMultiLevelHierarchy"/>
    <dgm:cxn modelId="{39E6684F-9827-4D32-91D0-2C2DFA013F23}" type="presOf" srcId="{EF7EBE7D-FA0D-4F47-B942-0D80CA4E7FD3}" destId="{572848FF-79AE-4341-9D62-4E89253B81D5}" srcOrd="0" destOrd="0" presId="urn:microsoft.com/office/officeart/2008/layout/HorizontalMultiLevelHierarchy"/>
    <dgm:cxn modelId="{41569DAF-8D9B-4BA1-8B0F-A4E7DCCC1B6C}" type="presOf" srcId="{F187B227-794C-4CBA-96E8-123BA3563F75}" destId="{FCA9CA1D-5553-45BA-8D52-987DC41E999F}" srcOrd="0" destOrd="0" presId="urn:microsoft.com/office/officeart/2008/layout/HorizontalMultiLevelHierarchy"/>
    <dgm:cxn modelId="{144B0D72-6F1C-45F3-81C8-A4335C1E6D3C}" type="presOf" srcId="{59117685-656E-4009-B25F-FE3AFC988FBE}" destId="{A0664298-8B8F-4305-BCDB-38482FDCB2AA}" srcOrd="1" destOrd="0" presId="urn:microsoft.com/office/officeart/2008/layout/HorizontalMultiLevelHierarchy"/>
    <dgm:cxn modelId="{0FF57E11-F692-4645-A0CC-A790A9ABA2AB}" type="presOf" srcId="{59117685-656E-4009-B25F-FE3AFC988FBE}" destId="{505E3C89-BE7A-4FA7-AAA7-BB6163D817B8}" srcOrd="0" destOrd="0" presId="urn:microsoft.com/office/officeart/2008/layout/HorizontalMultiLevelHierarchy"/>
    <dgm:cxn modelId="{94AC20C9-FBF3-4863-ACF3-229B926980E9}" type="presOf" srcId="{106A6BE4-C0CD-4C94-905A-D8491E4CB7D1}" destId="{96F7851A-5F4B-4549-8300-3F813D1C8E0C}" srcOrd="1" destOrd="0" presId="urn:microsoft.com/office/officeart/2008/layout/HorizontalMultiLevelHierarchy"/>
    <dgm:cxn modelId="{7C4C4130-94B8-4ACC-9D0F-F08849616162}" type="presOf" srcId="{106A6BE4-C0CD-4C94-905A-D8491E4CB7D1}" destId="{62B5798E-DB6A-43D7-AED8-B9191EEC5C5F}" srcOrd="0" destOrd="0" presId="urn:microsoft.com/office/officeart/2008/layout/HorizontalMultiLevelHierarchy"/>
    <dgm:cxn modelId="{0533891E-8E9E-4A4C-A383-4FF9333E03AD}" type="presOf" srcId="{869E55A3-0B99-4E02-BF05-CE9C1D274C88}" destId="{DDE5EE22-CD4C-492E-AB0F-140D2F81A4AA}" srcOrd="0" destOrd="0" presId="urn:microsoft.com/office/officeart/2008/layout/HorizontalMultiLevelHierarchy"/>
    <dgm:cxn modelId="{B444DC36-B596-41DA-9023-FB9A7A080452}" type="presOf" srcId="{E6EB1409-A1ED-4434-9E1F-4D17B2FBFDB4}" destId="{A743635C-99AD-4692-AA4E-ADA8F3E61C94}" srcOrd="0" destOrd="0" presId="urn:microsoft.com/office/officeart/2008/layout/HorizontalMultiLevelHierarchy"/>
    <dgm:cxn modelId="{8D3BF28B-4C89-4C21-8AC1-2E853CCD98CB}" type="presOf" srcId="{A65728E4-5475-4D90-ADD5-B46953E11AD1}" destId="{CF76A807-BEBC-42F6-8701-7F49BDB15999}" srcOrd="0" destOrd="0" presId="urn:microsoft.com/office/officeart/2008/layout/HorizontalMultiLevelHierarchy"/>
    <dgm:cxn modelId="{676E6824-B471-43AB-8D72-E28D0167271E}" type="presOf" srcId="{9DAB9DAA-F0A2-4D7F-AE9A-2021AFBC3378}" destId="{AEB54AF7-55DB-4F5C-B87D-6403027FAE44}" srcOrd="0" destOrd="0" presId="urn:microsoft.com/office/officeart/2008/layout/HorizontalMultiLevelHierarchy"/>
    <dgm:cxn modelId="{6D5DEC9C-106C-43FE-B2AB-02136B589559}" type="presParOf" srcId="{D7FD1449-2217-424B-AB53-46872D303DB6}" destId="{E80FFDF3-B765-4EE2-9D14-885E5ADF1F48}" srcOrd="0" destOrd="0" presId="urn:microsoft.com/office/officeart/2008/layout/HorizontalMultiLevelHierarchy"/>
    <dgm:cxn modelId="{9DE81532-81FE-4E91-8DEB-F34B704E9CD3}" type="presParOf" srcId="{E80FFDF3-B765-4EE2-9D14-885E5ADF1F48}" destId="{28500C16-8BE5-45D8-A317-55E1121CA9A1}" srcOrd="0" destOrd="0" presId="urn:microsoft.com/office/officeart/2008/layout/HorizontalMultiLevelHierarchy"/>
    <dgm:cxn modelId="{E49D943D-3FAB-4130-A027-CE10653BEC92}" type="presParOf" srcId="{E80FFDF3-B765-4EE2-9D14-885E5ADF1F48}" destId="{94A7389E-BC9A-4003-9E60-077227CB1B34}" srcOrd="1" destOrd="0" presId="urn:microsoft.com/office/officeart/2008/layout/HorizontalMultiLevelHierarchy"/>
    <dgm:cxn modelId="{62B186F2-9477-4016-8EEE-F752DC275414}" type="presParOf" srcId="{94A7389E-BC9A-4003-9E60-077227CB1B34}" destId="{2B966CD7-134F-41C2-89C6-66E216EF1CBA}" srcOrd="0" destOrd="0" presId="urn:microsoft.com/office/officeart/2008/layout/HorizontalMultiLevelHierarchy"/>
    <dgm:cxn modelId="{8D9C25F5-6EFF-4AE2-AF11-AA01FB897641}" type="presParOf" srcId="{2B966CD7-134F-41C2-89C6-66E216EF1CBA}" destId="{44223945-4D76-4735-AB7B-DE8533D667CD}" srcOrd="0" destOrd="0" presId="urn:microsoft.com/office/officeart/2008/layout/HorizontalMultiLevelHierarchy"/>
    <dgm:cxn modelId="{5AF829FC-C3D0-429B-BC98-DE293450EC0C}" type="presParOf" srcId="{94A7389E-BC9A-4003-9E60-077227CB1B34}" destId="{2216B116-D313-4030-9497-672D642ECF4A}" srcOrd="1" destOrd="0" presId="urn:microsoft.com/office/officeart/2008/layout/HorizontalMultiLevelHierarchy"/>
    <dgm:cxn modelId="{8235227A-0ABC-4D26-8B7E-65CBBC08618A}" type="presParOf" srcId="{2216B116-D313-4030-9497-672D642ECF4A}" destId="{FCA9CA1D-5553-45BA-8D52-987DC41E999F}" srcOrd="0" destOrd="0" presId="urn:microsoft.com/office/officeart/2008/layout/HorizontalMultiLevelHierarchy"/>
    <dgm:cxn modelId="{A04B3CA5-C536-43AC-AA78-8783175603C1}" type="presParOf" srcId="{2216B116-D313-4030-9497-672D642ECF4A}" destId="{778B7C45-CD77-4DA5-A88D-19F51D78A970}" srcOrd="1" destOrd="0" presId="urn:microsoft.com/office/officeart/2008/layout/HorizontalMultiLevelHierarchy"/>
    <dgm:cxn modelId="{8F55A0E5-77D1-4763-AF53-2109ABA08B58}" type="presParOf" srcId="{94A7389E-BC9A-4003-9E60-077227CB1B34}" destId="{572848FF-79AE-4341-9D62-4E89253B81D5}" srcOrd="2" destOrd="0" presId="urn:microsoft.com/office/officeart/2008/layout/HorizontalMultiLevelHierarchy"/>
    <dgm:cxn modelId="{DE690AFA-CBB2-45ED-AF5A-947C6ECE0E6E}" type="presParOf" srcId="{572848FF-79AE-4341-9D62-4E89253B81D5}" destId="{6A9983C4-DA8F-4EC6-8650-31C94D6A0E54}" srcOrd="0" destOrd="0" presId="urn:microsoft.com/office/officeart/2008/layout/HorizontalMultiLevelHierarchy"/>
    <dgm:cxn modelId="{A05A0E52-E55F-437D-BE50-A20D772BCB5D}" type="presParOf" srcId="{94A7389E-BC9A-4003-9E60-077227CB1B34}" destId="{E7D2F3A0-D757-492A-9AA1-C64044E4EB16}" srcOrd="3" destOrd="0" presId="urn:microsoft.com/office/officeart/2008/layout/HorizontalMultiLevelHierarchy"/>
    <dgm:cxn modelId="{52E7BE29-7898-406F-BE42-B9D6AD6EDCCC}" type="presParOf" srcId="{E7D2F3A0-D757-492A-9AA1-C64044E4EB16}" destId="{DDE5EE22-CD4C-492E-AB0F-140D2F81A4AA}" srcOrd="0" destOrd="0" presId="urn:microsoft.com/office/officeart/2008/layout/HorizontalMultiLevelHierarchy"/>
    <dgm:cxn modelId="{80C166C8-2F14-46FA-B27E-B75CFA4DDDFA}" type="presParOf" srcId="{E7D2F3A0-D757-492A-9AA1-C64044E4EB16}" destId="{68BEDFDA-8855-458E-82F8-53077998B69F}" srcOrd="1" destOrd="0" presId="urn:microsoft.com/office/officeart/2008/layout/HorizontalMultiLevelHierarchy"/>
    <dgm:cxn modelId="{3D019F7F-F4DF-462E-9356-0B5AD11A3E54}" type="presParOf" srcId="{94A7389E-BC9A-4003-9E60-077227CB1B34}" destId="{505E3C89-BE7A-4FA7-AAA7-BB6163D817B8}" srcOrd="4" destOrd="0" presId="urn:microsoft.com/office/officeart/2008/layout/HorizontalMultiLevelHierarchy"/>
    <dgm:cxn modelId="{FC550609-60C7-4359-9DAC-15C8C6BB60CE}" type="presParOf" srcId="{505E3C89-BE7A-4FA7-AAA7-BB6163D817B8}" destId="{A0664298-8B8F-4305-BCDB-38482FDCB2AA}" srcOrd="0" destOrd="0" presId="urn:microsoft.com/office/officeart/2008/layout/HorizontalMultiLevelHierarchy"/>
    <dgm:cxn modelId="{2FED1887-6613-49E1-AB9E-80D17AB03D26}" type="presParOf" srcId="{94A7389E-BC9A-4003-9E60-077227CB1B34}" destId="{E134E4A4-408B-49B3-A3E8-438D1E2BBD06}" srcOrd="5" destOrd="0" presId="urn:microsoft.com/office/officeart/2008/layout/HorizontalMultiLevelHierarchy"/>
    <dgm:cxn modelId="{D815935B-5339-4164-88B3-FB56533A4826}" type="presParOf" srcId="{E134E4A4-408B-49B3-A3E8-438D1E2BBD06}" destId="{A743635C-99AD-4692-AA4E-ADA8F3E61C94}" srcOrd="0" destOrd="0" presId="urn:microsoft.com/office/officeart/2008/layout/HorizontalMultiLevelHierarchy"/>
    <dgm:cxn modelId="{FE0E76CE-D0AF-4C08-9580-CC03711FB6A1}" type="presParOf" srcId="{E134E4A4-408B-49B3-A3E8-438D1E2BBD06}" destId="{8E0C3C4B-3130-465F-A5F4-B737D0CB39A5}" srcOrd="1" destOrd="0" presId="urn:microsoft.com/office/officeart/2008/layout/HorizontalMultiLevelHierarchy"/>
    <dgm:cxn modelId="{38E4564A-6506-4BF9-A3CE-6C594CE22924}" type="presParOf" srcId="{94A7389E-BC9A-4003-9E60-077227CB1B34}" destId="{FA5A15F4-3802-4B4B-8811-D4F11E4795C1}" srcOrd="6" destOrd="0" presId="urn:microsoft.com/office/officeart/2008/layout/HorizontalMultiLevelHierarchy"/>
    <dgm:cxn modelId="{26F2CF30-9E2F-49F3-A3D8-D51F5D2F42FA}" type="presParOf" srcId="{FA5A15F4-3802-4B4B-8811-D4F11E4795C1}" destId="{30708793-4BA7-423B-95D9-203AD6DE97FB}" srcOrd="0" destOrd="0" presId="urn:microsoft.com/office/officeart/2008/layout/HorizontalMultiLevelHierarchy"/>
    <dgm:cxn modelId="{7F6C2F3D-1BC8-4478-9C89-C104162400F8}" type="presParOf" srcId="{94A7389E-BC9A-4003-9E60-077227CB1B34}" destId="{7D7FB555-CE69-4567-A733-5D07EA78E033}" srcOrd="7" destOrd="0" presId="urn:microsoft.com/office/officeart/2008/layout/HorizontalMultiLevelHierarchy"/>
    <dgm:cxn modelId="{6E01C153-2C28-4DE7-99D5-14B31D62A59D}" type="presParOf" srcId="{7D7FB555-CE69-4567-A733-5D07EA78E033}" destId="{7D45BF14-AF3F-408F-8BF3-D48195C6E8FF}" srcOrd="0" destOrd="0" presId="urn:microsoft.com/office/officeart/2008/layout/HorizontalMultiLevelHierarchy"/>
    <dgm:cxn modelId="{FE135F48-D9A1-4D13-8ABD-9551FFA2089B}" type="presParOf" srcId="{7D7FB555-CE69-4567-A733-5D07EA78E033}" destId="{FD83E478-8E01-4C16-B91F-E01DC60C8269}" srcOrd="1" destOrd="0" presId="urn:microsoft.com/office/officeart/2008/layout/HorizontalMultiLevelHierarchy"/>
    <dgm:cxn modelId="{C0C60863-DAB3-4581-8D2A-7818AE036CAB}" type="presParOf" srcId="{94A7389E-BC9A-4003-9E60-077227CB1B34}" destId="{62B5798E-DB6A-43D7-AED8-B9191EEC5C5F}" srcOrd="8" destOrd="0" presId="urn:microsoft.com/office/officeart/2008/layout/HorizontalMultiLevelHierarchy"/>
    <dgm:cxn modelId="{ECD0A9E9-0DB7-4A8B-BE96-734893AB6DB3}" type="presParOf" srcId="{62B5798E-DB6A-43D7-AED8-B9191EEC5C5F}" destId="{96F7851A-5F4B-4549-8300-3F813D1C8E0C}" srcOrd="0" destOrd="0" presId="urn:microsoft.com/office/officeart/2008/layout/HorizontalMultiLevelHierarchy"/>
    <dgm:cxn modelId="{11630507-8D60-4BF5-B243-ED3D55C6EE0E}" type="presParOf" srcId="{94A7389E-BC9A-4003-9E60-077227CB1B34}" destId="{B6778674-EE09-4661-AA87-271E42F6E360}" srcOrd="9" destOrd="0" presId="urn:microsoft.com/office/officeart/2008/layout/HorizontalMultiLevelHierarchy"/>
    <dgm:cxn modelId="{0001EFEC-0172-4118-85EF-54A6C85E92A8}" type="presParOf" srcId="{B6778674-EE09-4661-AA87-271E42F6E360}" destId="{2776B9ED-5C91-49D3-8131-EC76DE308484}" srcOrd="0" destOrd="0" presId="urn:microsoft.com/office/officeart/2008/layout/HorizontalMultiLevelHierarchy"/>
    <dgm:cxn modelId="{F6C55C64-773E-4BD2-A0D4-55A6C6E53823}" type="presParOf" srcId="{B6778674-EE09-4661-AA87-271E42F6E360}" destId="{C09DB593-AF1C-4116-A484-CED6082C5419}" srcOrd="1" destOrd="0" presId="urn:microsoft.com/office/officeart/2008/layout/HorizontalMultiLevelHierarchy"/>
    <dgm:cxn modelId="{54C7CA78-8487-4DE1-84E3-D86A1272D7CC}" type="presParOf" srcId="{94A7389E-BC9A-4003-9E60-077227CB1B34}" destId="{F595E0EF-0580-499E-A6A6-62C6124C370C}" srcOrd="10" destOrd="0" presId="urn:microsoft.com/office/officeart/2008/layout/HorizontalMultiLevelHierarchy"/>
    <dgm:cxn modelId="{36203EBE-FE0A-4A38-BD03-C6076BE62971}" type="presParOf" srcId="{F595E0EF-0580-499E-A6A6-62C6124C370C}" destId="{DA45EF0C-D491-4281-B387-05385DA239B5}" srcOrd="0" destOrd="0" presId="urn:microsoft.com/office/officeart/2008/layout/HorizontalMultiLevelHierarchy"/>
    <dgm:cxn modelId="{26EB50AA-A2FB-46FE-BBA6-B0259ABE586E}" type="presParOf" srcId="{94A7389E-BC9A-4003-9E60-077227CB1B34}" destId="{A5403C3E-7092-4E90-869A-93D60E556FCD}" srcOrd="11" destOrd="0" presId="urn:microsoft.com/office/officeart/2008/layout/HorizontalMultiLevelHierarchy"/>
    <dgm:cxn modelId="{9593C506-60DD-4CFE-B050-787EEE9C7254}" type="presParOf" srcId="{A5403C3E-7092-4E90-869A-93D60E556FCD}" destId="{F2A8CF4C-6982-49AF-B2DA-9DE0037E5E76}" srcOrd="0" destOrd="0" presId="urn:microsoft.com/office/officeart/2008/layout/HorizontalMultiLevelHierarchy"/>
    <dgm:cxn modelId="{8BF97305-B4BB-4772-B7FE-A84F51CBF85B}" type="presParOf" srcId="{A5403C3E-7092-4E90-869A-93D60E556FCD}" destId="{2DFEFB01-DA0D-4D6D-8DC9-1A6A52C67E66}" srcOrd="1" destOrd="0" presId="urn:microsoft.com/office/officeart/2008/layout/HorizontalMultiLevelHierarchy"/>
    <dgm:cxn modelId="{8B7D25E8-3EF0-44B2-80CE-C795735E28E6}" type="presParOf" srcId="{94A7389E-BC9A-4003-9E60-077227CB1B34}" destId="{CF726E84-81E6-46EC-B536-88639B8E75EF}" srcOrd="12" destOrd="0" presId="urn:microsoft.com/office/officeart/2008/layout/HorizontalMultiLevelHierarchy"/>
    <dgm:cxn modelId="{2798F490-8200-4DAD-9D0C-D7517F5CF467}" type="presParOf" srcId="{CF726E84-81E6-46EC-B536-88639B8E75EF}" destId="{664AAB91-C278-423A-A945-B6F21D254DC5}" srcOrd="0" destOrd="0" presId="urn:microsoft.com/office/officeart/2008/layout/HorizontalMultiLevelHierarchy"/>
    <dgm:cxn modelId="{86A735FF-1F84-4EBF-8D23-D69A665B1C2D}" type="presParOf" srcId="{94A7389E-BC9A-4003-9E60-077227CB1B34}" destId="{9C1BCA7F-106A-4EE1-8C2B-FA36F3A70300}" srcOrd="13" destOrd="0" presId="urn:microsoft.com/office/officeart/2008/layout/HorizontalMultiLevelHierarchy"/>
    <dgm:cxn modelId="{E1915EEA-B08C-441C-A6A8-405DBE719D1C}" type="presParOf" srcId="{9C1BCA7F-106A-4EE1-8C2B-FA36F3A70300}" destId="{3F3C7EE7-EAE1-4CBD-AB6B-FA14866A37FD}" srcOrd="0" destOrd="0" presId="urn:microsoft.com/office/officeart/2008/layout/HorizontalMultiLevelHierarchy"/>
    <dgm:cxn modelId="{5E570E44-A0B2-4A25-B9A3-83F3B3911A35}" type="presParOf" srcId="{9C1BCA7F-106A-4EE1-8C2B-FA36F3A70300}" destId="{FEEAB56B-71EA-488B-AAB7-F16C4F4AFB11}" srcOrd="1" destOrd="0" presId="urn:microsoft.com/office/officeart/2008/layout/HorizontalMultiLevelHierarchy"/>
    <dgm:cxn modelId="{3A2625B1-FEFD-4F41-B881-66227F191686}" type="presParOf" srcId="{94A7389E-BC9A-4003-9E60-077227CB1B34}" destId="{AEB54AF7-55DB-4F5C-B87D-6403027FAE44}" srcOrd="14" destOrd="0" presId="urn:microsoft.com/office/officeart/2008/layout/HorizontalMultiLevelHierarchy"/>
    <dgm:cxn modelId="{4FA0FFA5-C087-417A-A38E-6739ABE5A530}" type="presParOf" srcId="{AEB54AF7-55DB-4F5C-B87D-6403027FAE44}" destId="{F735CAFB-7211-4755-9F09-DEAEAABB3B40}" srcOrd="0" destOrd="0" presId="urn:microsoft.com/office/officeart/2008/layout/HorizontalMultiLevelHierarchy"/>
    <dgm:cxn modelId="{4FE0B72F-256B-448B-A381-A7894FF4513B}" type="presParOf" srcId="{94A7389E-BC9A-4003-9E60-077227CB1B34}" destId="{0D024465-3347-454E-86CC-C65F3E9EBE43}" srcOrd="15" destOrd="0" presId="urn:microsoft.com/office/officeart/2008/layout/HorizontalMultiLevelHierarchy"/>
    <dgm:cxn modelId="{94E8D62F-9AAF-4866-B136-9DB7C112CB42}" type="presParOf" srcId="{0D024465-3347-454E-86CC-C65F3E9EBE43}" destId="{CF76A807-BEBC-42F6-8701-7F49BDB15999}" srcOrd="0" destOrd="0" presId="urn:microsoft.com/office/officeart/2008/layout/HorizontalMultiLevelHierarchy"/>
    <dgm:cxn modelId="{38CBC7A4-77DA-4E54-B67E-51A18FF0425B}" type="presParOf" srcId="{0D024465-3347-454E-86CC-C65F3E9EBE43}" destId="{5626E8DB-37A8-43DB-8554-D2BC2A5D3959}" srcOrd="1" destOrd="0" presId="urn:microsoft.com/office/officeart/2008/layout/HorizontalMultiLevelHierarchy"/>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40C03CF-5A52-4501-905A-CBBCA013B0C8}" type="doc">
      <dgm:prSet loTypeId="urn:microsoft.com/office/officeart/2005/8/layout/target2" loCatId="relationship" qsTypeId="urn:microsoft.com/office/officeart/2005/8/quickstyle/simple1" qsCatId="simple" csTypeId="urn:microsoft.com/office/officeart/2005/8/colors/accent1_2" csCatId="accent1" phldr="1"/>
      <dgm:spPr/>
      <dgm:t>
        <a:bodyPr/>
        <a:lstStyle/>
        <a:p>
          <a:endParaRPr lang="vi-VN"/>
        </a:p>
      </dgm:t>
    </dgm:pt>
    <dgm:pt modelId="{8D7741E8-95DE-4D15-92C6-F66E571E1B05}">
      <dgm:prSet phldrT="[Text]" custT="1"/>
      <dgm:spPr/>
      <dgm:t>
        <a:bodyPr/>
        <a:lstStyle/>
        <a:p>
          <a:pPr algn="ctr"/>
          <a:r>
            <a:rPr lang="vi-VN" sz="1800" b="1" dirty="0"/>
            <a:t>Vòng 3 - Vòng bảo vệ ngoài</a:t>
          </a:r>
        </a:p>
      </dgm:t>
    </dgm:pt>
    <dgm:pt modelId="{A43327F6-58E2-40D9-9758-B36E81F1243D}" type="parTrans" cxnId="{5C7481E3-8D06-4BD5-87CB-50152ECA0544}">
      <dgm:prSet/>
      <dgm:spPr/>
      <dgm:t>
        <a:bodyPr/>
        <a:lstStyle/>
        <a:p>
          <a:endParaRPr lang="vi-VN"/>
        </a:p>
      </dgm:t>
    </dgm:pt>
    <dgm:pt modelId="{62369213-137E-4682-8993-FDD89AC7C476}" type="sibTrans" cxnId="{5C7481E3-8D06-4BD5-87CB-50152ECA0544}">
      <dgm:prSet/>
      <dgm:spPr/>
      <dgm:t>
        <a:bodyPr/>
        <a:lstStyle/>
        <a:p>
          <a:endParaRPr lang="vi-VN"/>
        </a:p>
      </dgm:t>
    </dgm:pt>
    <dgm:pt modelId="{3C5A74BD-8581-4526-8781-02DA937A2C78}">
      <dgm:prSet phldrT="[Text]" custT="1"/>
      <dgm:spPr/>
      <dgm:t>
        <a:bodyPr/>
        <a:lstStyle/>
        <a:p>
          <a:r>
            <a:rPr lang="vi-VN" sz="1400" dirty="0"/>
            <a:t>gồm công an và nhân viên bảo vệ </a:t>
          </a:r>
        </a:p>
      </dgm:t>
    </dgm:pt>
    <dgm:pt modelId="{14D509BE-20E0-47DC-96F0-25C30D590F75}" type="parTrans" cxnId="{F36E39AB-FA4F-4EDE-9298-8BD2E62DDB69}">
      <dgm:prSet/>
      <dgm:spPr/>
      <dgm:t>
        <a:bodyPr/>
        <a:lstStyle/>
        <a:p>
          <a:endParaRPr lang="vi-VN"/>
        </a:p>
      </dgm:t>
    </dgm:pt>
    <dgm:pt modelId="{F12F1FFE-48C7-4A92-9917-0B4907DD3F5A}" type="sibTrans" cxnId="{F36E39AB-FA4F-4EDE-9298-8BD2E62DDB69}">
      <dgm:prSet/>
      <dgm:spPr/>
      <dgm:t>
        <a:bodyPr/>
        <a:lstStyle/>
        <a:p>
          <a:endParaRPr lang="vi-VN"/>
        </a:p>
      </dgm:t>
    </dgm:pt>
    <dgm:pt modelId="{67D56A4F-75EC-4088-81A4-C198CB9E2564}">
      <dgm:prSet phldrT="[Text]" custT="1"/>
      <dgm:spPr/>
      <dgm:t>
        <a:bodyPr/>
        <a:lstStyle/>
        <a:p>
          <a:pPr algn="ctr"/>
          <a:r>
            <a:rPr lang="vi-VN" sz="1800" b="1" dirty="0"/>
            <a:t>Vòng 2 - Vòng bảo vệ trong</a:t>
          </a:r>
        </a:p>
      </dgm:t>
    </dgm:pt>
    <dgm:pt modelId="{886B2519-B491-4B1A-B5D6-3BD0D2573547}" type="parTrans" cxnId="{0B5A81C2-29E4-4084-B5EA-727801AEDA0E}">
      <dgm:prSet/>
      <dgm:spPr/>
      <dgm:t>
        <a:bodyPr/>
        <a:lstStyle/>
        <a:p>
          <a:endParaRPr lang="vi-VN"/>
        </a:p>
      </dgm:t>
    </dgm:pt>
    <dgm:pt modelId="{42049C1B-0C59-4264-8F3C-284FA156BB90}" type="sibTrans" cxnId="{0B5A81C2-29E4-4084-B5EA-727801AEDA0E}">
      <dgm:prSet/>
      <dgm:spPr/>
      <dgm:t>
        <a:bodyPr/>
        <a:lstStyle/>
        <a:p>
          <a:endParaRPr lang="vi-VN"/>
        </a:p>
      </dgm:t>
    </dgm:pt>
    <dgm:pt modelId="{2353C978-328C-467B-A904-426000F4E2E9}">
      <dgm:prSet phldrT="[Text]" custT="1"/>
      <dgm:spPr/>
      <dgm:t>
        <a:bodyPr/>
        <a:lstStyle/>
        <a:p>
          <a:r>
            <a:rPr lang="vi-VN" sz="1400" smtClean="0"/>
            <a:t>gồm </a:t>
          </a:r>
          <a:r>
            <a:rPr lang="vi-VN" sz="1400" dirty="0"/>
            <a:t>có </a:t>
          </a:r>
          <a:r>
            <a:rPr lang="en-US" sz="1400" dirty="0"/>
            <a:t>0</a:t>
          </a:r>
          <a:r>
            <a:rPr lang="vi-VN" sz="1400" dirty="0"/>
            <a:t>1 </a:t>
          </a:r>
          <a:r>
            <a:rPr lang="vi-VN" sz="1400"/>
            <a:t>công </a:t>
          </a:r>
          <a:r>
            <a:rPr lang="vi-VN" sz="1400" smtClean="0"/>
            <a:t>an</a:t>
          </a:r>
          <a:r>
            <a:rPr lang="en-US" sz="1400" smtClean="0"/>
            <a:t>, </a:t>
          </a:r>
          <a:r>
            <a:rPr lang="vi-VN" sz="1400" b="1">
              <a:solidFill>
                <a:srgbClr val="FF0000"/>
              </a:solidFill>
            </a:rPr>
            <a:t>01 </a:t>
          </a:r>
          <a:r>
            <a:rPr lang="vi-VN" sz="1400" b="1" smtClean="0">
              <a:solidFill>
                <a:srgbClr val="FF0000"/>
              </a:solidFill>
            </a:rPr>
            <a:t>giám sát</a:t>
          </a:r>
          <a:r>
            <a:rPr lang="vi-VN" sz="1400" smtClean="0"/>
            <a:t>, </a:t>
          </a:r>
          <a:r>
            <a:rPr lang="vi-VN" sz="1400" dirty="0"/>
            <a:t>có 01 điện thoại</a:t>
          </a:r>
        </a:p>
      </dgm:t>
    </dgm:pt>
    <dgm:pt modelId="{4D01BF5E-6223-41FB-B850-1EE93722E30C}" type="parTrans" cxnId="{23003BA9-2A74-46F1-B6D3-E0F11AF5DE0E}">
      <dgm:prSet/>
      <dgm:spPr/>
      <dgm:t>
        <a:bodyPr/>
        <a:lstStyle/>
        <a:p>
          <a:endParaRPr lang="vi-VN"/>
        </a:p>
      </dgm:t>
    </dgm:pt>
    <dgm:pt modelId="{1EEE6710-D274-4094-A2DD-CED478AC3A79}" type="sibTrans" cxnId="{23003BA9-2A74-46F1-B6D3-E0F11AF5DE0E}">
      <dgm:prSet/>
      <dgm:spPr/>
      <dgm:t>
        <a:bodyPr/>
        <a:lstStyle/>
        <a:p>
          <a:endParaRPr lang="vi-VN"/>
        </a:p>
      </dgm:t>
    </dgm:pt>
    <dgm:pt modelId="{2651F448-692C-4565-9171-FEAC36B1B68C}">
      <dgm:prSet phldrT="[Text]" custT="1"/>
      <dgm:spPr/>
      <dgm:t>
        <a:bodyPr/>
        <a:lstStyle/>
        <a:p>
          <a:pPr algn="ctr"/>
          <a:r>
            <a:rPr lang="en-US" sz="1800" b="1" dirty="0" err="1"/>
            <a:t>Vòng</a:t>
          </a:r>
          <a:r>
            <a:rPr lang="en-US" sz="1800" b="1" dirty="0"/>
            <a:t> 1 - </a:t>
          </a:r>
          <a:r>
            <a:rPr lang="vi-VN" sz="1800" b="1" dirty="0"/>
            <a:t>Vòng in sao đề thi</a:t>
          </a:r>
        </a:p>
      </dgm:t>
    </dgm:pt>
    <dgm:pt modelId="{9CEF0A30-2DC0-4066-A0E3-67156CB0F300}" type="parTrans" cxnId="{AECECCE3-88ED-47F7-A440-67D599245464}">
      <dgm:prSet/>
      <dgm:spPr/>
      <dgm:t>
        <a:bodyPr/>
        <a:lstStyle/>
        <a:p>
          <a:endParaRPr lang="vi-VN"/>
        </a:p>
      </dgm:t>
    </dgm:pt>
    <dgm:pt modelId="{4B062CC6-5401-4C41-959C-D1D35D2AF4B4}" type="sibTrans" cxnId="{AECECCE3-88ED-47F7-A440-67D599245464}">
      <dgm:prSet/>
      <dgm:spPr/>
      <dgm:t>
        <a:bodyPr/>
        <a:lstStyle/>
        <a:p>
          <a:endParaRPr lang="vi-VN"/>
        </a:p>
      </dgm:t>
    </dgm:pt>
    <dgm:pt modelId="{E7F604B5-B39A-4628-B01C-2109C5B4A1E7}">
      <dgm:prSet phldrT="[Text]" custT="1"/>
      <dgm:spPr/>
      <dgm:t>
        <a:bodyPr/>
        <a:lstStyle/>
        <a:p>
          <a:r>
            <a:rPr lang="vi-VN" sz="1400" dirty="0"/>
            <a:t>chỉ gồm thành viên Ban In sao đề thi có tiếp xúc trực tiếp với đề thi</a:t>
          </a:r>
        </a:p>
      </dgm:t>
    </dgm:pt>
    <dgm:pt modelId="{1D3096F1-AB78-4509-8AA0-5D60BAF6C7FC}" type="parTrans" cxnId="{AC7A7716-2AC6-4BB0-8D97-611CCE2B037E}">
      <dgm:prSet/>
      <dgm:spPr/>
      <dgm:t>
        <a:bodyPr/>
        <a:lstStyle/>
        <a:p>
          <a:endParaRPr lang="vi-VN"/>
        </a:p>
      </dgm:t>
    </dgm:pt>
    <dgm:pt modelId="{A645817C-DD69-4E74-B6E1-782F8A8F5CBA}" type="sibTrans" cxnId="{AC7A7716-2AC6-4BB0-8D97-611CCE2B037E}">
      <dgm:prSet/>
      <dgm:spPr/>
      <dgm:t>
        <a:bodyPr/>
        <a:lstStyle/>
        <a:p>
          <a:endParaRPr lang="vi-VN"/>
        </a:p>
      </dgm:t>
    </dgm:pt>
    <dgm:pt modelId="{A8E08C32-DDF0-483B-8F3D-9383D951AEDA}" type="pres">
      <dgm:prSet presAssocID="{E40C03CF-5A52-4501-905A-CBBCA013B0C8}" presName="Name0" presStyleCnt="0">
        <dgm:presLayoutVars>
          <dgm:chMax val="3"/>
          <dgm:chPref val="1"/>
          <dgm:dir/>
          <dgm:animLvl val="lvl"/>
          <dgm:resizeHandles/>
        </dgm:presLayoutVars>
      </dgm:prSet>
      <dgm:spPr/>
      <dgm:t>
        <a:bodyPr/>
        <a:lstStyle/>
        <a:p>
          <a:endParaRPr lang="vi-VN"/>
        </a:p>
      </dgm:t>
    </dgm:pt>
    <dgm:pt modelId="{9D26DC60-4036-4988-A3CE-C4680ACBEC8C}" type="pres">
      <dgm:prSet presAssocID="{E40C03CF-5A52-4501-905A-CBBCA013B0C8}" presName="outerBox" presStyleCnt="0"/>
      <dgm:spPr/>
    </dgm:pt>
    <dgm:pt modelId="{5F317A6C-72E2-41D4-B9E1-F06CA04270E6}" type="pres">
      <dgm:prSet presAssocID="{E40C03CF-5A52-4501-905A-CBBCA013B0C8}" presName="outerBoxParent" presStyleLbl="node1" presStyleIdx="0" presStyleCnt="3" custLinFactNeighborX="5305" custLinFactNeighborY="1997"/>
      <dgm:spPr/>
      <dgm:t>
        <a:bodyPr/>
        <a:lstStyle/>
        <a:p>
          <a:endParaRPr lang="vi-VN"/>
        </a:p>
      </dgm:t>
    </dgm:pt>
    <dgm:pt modelId="{564FEFCE-877A-4046-8A7A-7887E7882405}" type="pres">
      <dgm:prSet presAssocID="{E40C03CF-5A52-4501-905A-CBBCA013B0C8}" presName="outerBoxChildren" presStyleCnt="0"/>
      <dgm:spPr/>
    </dgm:pt>
    <dgm:pt modelId="{3019B31D-8887-48C4-8E96-F27ECE9B0D8B}" type="pres">
      <dgm:prSet presAssocID="{3C5A74BD-8581-4526-8781-02DA937A2C78}" presName="oChild" presStyleLbl="fgAcc1" presStyleIdx="0" presStyleCnt="3" custScaleX="365517" custScaleY="19689" custLinFactX="100000" custLinFactNeighborX="166667" custLinFactNeighborY="-21097">
        <dgm:presLayoutVars>
          <dgm:bulletEnabled val="1"/>
        </dgm:presLayoutVars>
      </dgm:prSet>
      <dgm:spPr/>
      <dgm:t>
        <a:bodyPr/>
        <a:lstStyle/>
        <a:p>
          <a:endParaRPr lang="vi-VN"/>
        </a:p>
      </dgm:t>
    </dgm:pt>
    <dgm:pt modelId="{4CD60152-81EF-4589-8FC9-83BEE2CA87CB}" type="pres">
      <dgm:prSet presAssocID="{E40C03CF-5A52-4501-905A-CBBCA013B0C8}" presName="middleBox" presStyleCnt="0"/>
      <dgm:spPr/>
    </dgm:pt>
    <dgm:pt modelId="{F82AC4C5-F013-4EBA-BB76-B5D1A1443B90}" type="pres">
      <dgm:prSet presAssocID="{E40C03CF-5A52-4501-905A-CBBCA013B0C8}" presName="middleBoxParent" presStyleLbl="node1" presStyleIdx="1" presStyleCnt="3" custScaleX="121893" custLinFactNeighborX="-10449" custLinFactNeighborY="0"/>
      <dgm:spPr/>
      <dgm:t>
        <a:bodyPr/>
        <a:lstStyle/>
        <a:p>
          <a:endParaRPr lang="vi-VN"/>
        </a:p>
      </dgm:t>
    </dgm:pt>
    <dgm:pt modelId="{ECBDB430-78FF-4DFB-9B04-878D033EC938}" type="pres">
      <dgm:prSet presAssocID="{E40C03CF-5A52-4501-905A-CBBCA013B0C8}" presName="middleBoxChildren" presStyleCnt="0"/>
      <dgm:spPr/>
    </dgm:pt>
    <dgm:pt modelId="{5A78778A-B27B-4125-AC54-8C868D5764DC}" type="pres">
      <dgm:prSet presAssocID="{2353C978-328C-467B-A904-426000F4E2E9}" presName="mChild" presStyleLbl="fgAcc1" presStyleIdx="1" presStyleCnt="3" custScaleX="493465" custScaleY="27270" custLinFactX="48611" custLinFactNeighborX="100000" custLinFactNeighborY="-31262">
        <dgm:presLayoutVars>
          <dgm:bulletEnabled val="1"/>
        </dgm:presLayoutVars>
      </dgm:prSet>
      <dgm:spPr/>
      <dgm:t>
        <a:bodyPr/>
        <a:lstStyle/>
        <a:p>
          <a:endParaRPr lang="vi-VN"/>
        </a:p>
      </dgm:t>
    </dgm:pt>
    <dgm:pt modelId="{CDD96A59-8C07-42FB-958F-8C95E89B30EA}" type="pres">
      <dgm:prSet presAssocID="{E40C03CF-5A52-4501-905A-CBBCA013B0C8}" presName="centerBox" presStyleCnt="0"/>
      <dgm:spPr/>
    </dgm:pt>
    <dgm:pt modelId="{5E143671-4CC7-422A-A7C1-3A1ED7A8C182}" type="pres">
      <dgm:prSet presAssocID="{E40C03CF-5A52-4501-905A-CBBCA013B0C8}" presName="centerBoxParent" presStyleLbl="node1" presStyleIdx="2" presStyleCnt="3" custScaleX="142050" custLinFactNeighborX="-25938" custLinFactNeighborY="6459"/>
      <dgm:spPr/>
      <dgm:t>
        <a:bodyPr/>
        <a:lstStyle/>
        <a:p>
          <a:endParaRPr lang="vi-VN"/>
        </a:p>
      </dgm:t>
    </dgm:pt>
    <dgm:pt modelId="{650D829F-75B3-4872-A7EC-715A15CAB6A3}" type="pres">
      <dgm:prSet presAssocID="{E40C03CF-5A52-4501-905A-CBBCA013B0C8}" presName="centerBoxChildren" presStyleCnt="0"/>
      <dgm:spPr/>
    </dgm:pt>
    <dgm:pt modelId="{FA18141E-453D-4B6B-BA92-7E20DF61E085}" type="pres">
      <dgm:prSet presAssocID="{E7F604B5-B39A-4628-B01C-2109C5B4A1E7}" presName="cChild" presStyleLbl="fgAcc1" presStyleIdx="2" presStyleCnt="3" custLinFactNeighborX="-21373">
        <dgm:presLayoutVars>
          <dgm:bulletEnabled val="1"/>
        </dgm:presLayoutVars>
      </dgm:prSet>
      <dgm:spPr/>
      <dgm:t>
        <a:bodyPr/>
        <a:lstStyle/>
        <a:p>
          <a:endParaRPr lang="vi-VN"/>
        </a:p>
      </dgm:t>
    </dgm:pt>
  </dgm:ptLst>
  <dgm:cxnLst>
    <dgm:cxn modelId="{42B7DD72-5494-43A0-A942-60262095D5D7}" type="presOf" srcId="{2353C978-328C-467B-A904-426000F4E2E9}" destId="{5A78778A-B27B-4125-AC54-8C868D5764DC}" srcOrd="0" destOrd="0" presId="urn:microsoft.com/office/officeart/2005/8/layout/target2"/>
    <dgm:cxn modelId="{AC7A7716-2AC6-4BB0-8D97-611CCE2B037E}" srcId="{2651F448-692C-4565-9171-FEAC36B1B68C}" destId="{E7F604B5-B39A-4628-B01C-2109C5B4A1E7}" srcOrd="0" destOrd="0" parTransId="{1D3096F1-AB78-4509-8AA0-5D60BAF6C7FC}" sibTransId="{A645817C-DD69-4E74-B6E1-782F8A8F5CBA}"/>
    <dgm:cxn modelId="{F36E39AB-FA4F-4EDE-9298-8BD2E62DDB69}" srcId="{8D7741E8-95DE-4D15-92C6-F66E571E1B05}" destId="{3C5A74BD-8581-4526-8781-02DA937A2C78}" srcOrd="0" destOrd="0" parTransId="{14D509BE-20E0-47DC-96F0-25C30D590F75}" sibTransId="{F12F1FFE-48C7-4A92-9917-0B4907DD3F5A}"/>
    <dgm:cxn modelId="{26ADFDB2-85AB-4944-931F-DF52B0D04A18}" type="presOf" srcId="{3C5A74BD-8581-4526-8781-02DA937A2C78}" destId="{3019B31D-8887-48C4-8E96-F27ECE9B0D8B}" srcOrd="0" destOrd="0" presId="urn:microsoft.com/office/officeart/2005/8/layout/target2"/>
    <dgm:cxn modelId="{637645B2-997D-4462-A46C-346D93E329A2}" type="presOf" srcId="{E40C03CF-5A52-4501-905A-CBBCA013B0C8}" destId="{A8E08C32-DDF0-483B-8F3D-9383D951AEDA}" srcOrd="0" destOrd="0" presId="urn:microsoft.com/office/officeart/2005/8/layout/target2"/>
    <dgm:cxn modelId="{261833CD-D492-4EDC-826D-F6D1FBA316A3}" type="presOf" srcId="{E7F604B5-B39A-4628-B01C-2109C5B4A1E7}" destId="{FA18141E-453D-4B6B-BA92-7E20DF61E085}" srcOrd="0" destOrd="0" presId="urn:microsoft.com/office/officeart/2005/8/layout/target2"/>
    <dgm:cxn modelId="{AECECCE3-88ED-47F7-A440-67D599245464}" srcId="{E40C03CF-5A52-4501-905A-CBBCA013B0C8}" destId="{2651F448-692C-4565-9171-FEAC36B1B68C}" srcOrd="2" destOrd="0" parTransId="{9CEF0A30-2DC0-4066-A0E3-67156CB0F300}" sibTransId="{4B062CC6-5401-4C41-959C-D1D35D2AF4B4}"/>
    <dgm:cxn modelId="{EB1BC7DB-DF17-4039-84F9-0849A2AD84AB}" type="presOf" srcId="{67D56A4F-75EC-4088-81A4-C198CB9E2564}" destId="{F82AC4C5-F013-4EBA-BB76-B5D1A1443B90}" srcOrd="0" destOrd="0" presId="urn:microsoft.com/office/officeart/2005/8/layout/target2"/>
    <dgm:cxn modelId="{23003BA9-2A74-46F1-B6D3-E0F11AF5DE0E}" srcId="{67D56A4F-75EC-4088-81A4-C198CB9E2564}" destId="{2353C978-328C-467B-A904-426000F4E2E9}" srcOrd="0" destOrd="0" parTransId="{4D01BF5E-6223-41FB-B850-1EE93722E30C}" sibTransId="{1EEE6710-D274-4094-A2DD-CED478AC3A79}"/>
    <dgm:cxn modelId="{3286612E-3B34-4575-80BF-2F70DCC67F9A}" type="presOf" srcId="{8D7741E8-95DE-4D15-92C6-F66E571E1B05}" destId="{5F317A6C-72E2-41D4-B9E1-F06CA04270E6}" srcOrd="0" destOrd="0" presId="urn:microsoft.com/office/officeart/2005/8/layout/target2"/>
    <dgm:cxn modelId="{0B5A81C2-29E4-4084-B5EA-727801AEDA0E}" srcId="{E40C03CF-5A52-4501-905A-CBBCA013B0C8}" destId="{67D56A4F-75EC-4088-81A4-C198CB9E2564}" srcOrd="1" destOrd="0" parTransId="{886B2519-B491-4B1A-B5D6-3BD0D2573547}" sibTransId="{42049C1B-0C59-4264-8F3C-284FA156BB90}"/>
    <dgm:cxn modelId="{5C7481E3-8D06-4BD5-87CB-50152ECA0544}" srcId="{E40C03CF-5A52-4501-905A-CBBCA013B0C8}" destId="{8D7741E8-95DE-4D15-92C6-F66E571E1B05}" srcOrd="0" destOrd="0" parTransId="{A43327F6-58E2-40D9-9758-B36E81F1243D}" sibTransId="{62369213-137E-4682-8993-FDD89AC7C476}"/>
    <dgm:cxn modelId="{2196FF01-CE14-43F4-BDCA-46B87396599F}" type="presOf" srcId="{2651F448-692C-4565-9171-FEAC36B1B68C}" destId="{5E143671-4CC7-422A-A7C1-3A1ED7A8C182}" srcOrd="0" destOrd="0" presId="urn:microsoft.com/office/officeart/2005/8/layout/target2"/>
    <dgm:cxn modelId="{70A46B5A-2E5C-44D5-A303-21C8B1D550B2}" type="presParOf" srcId="{A8E08C32-DDF0-483B-8F3D-9383D951AEDA}" destId="{9D26DC60-4036-4988-A3CE-C4680ACBEC8C}" srcOrd="0" destOrd="0" presId="urn:microsoft.com/office/officeart/2005/8/layout/target2"/>
    <dgm:cxn modelId="{CB32FE29-EC2A-44BF-A2FC-D963B238AEF5}" type="presParOf" srcId="{9D26DC60-4036-4988-A3CE-C4680ACBEC8C}" destId="{5F317A6C-72E2-41D4-B9E1-F06CA04270E6}" srcOrd="0" destOrd="0" presId="urn:microsoft.com/office/officeart/2005/8/layout/target2"/>
    <dgm:cxn modelId="{B3462C10-26DF-4E98-9901-6CDD642DED1D}" type="presParOf" srcId="{9D26DC60-4036-4988-A3CE-C4680ACBEC8C}" destId="{564FEFCE-877A-4046-8A7A-7887E7882405}" srcOrd="1" destOrd="0" presId="urn:microsoft.com/office/officeart/2005/8/layout/target2"/>
    <dgm:cxn modelId="{A92EB0D0-DC17-4F51-89C3-F435961954CC}" type="presParOf" srcId="{564FEFCE-877A-4046-8A7A-7887E7882405}" destId="{3019B31D-8887-48C4-8E96-F27ECE9B0D8B}" srcOrd="0" destOrd="0" presId="urn:microsoft.com/office/officeart/2005/8/layout/target2"/>
    <dgm:cxn modelId="{73D60C61-BDBD-4AD7-844F-A558031A0E01}" type="presParOf" srcId="{A8E08C32-DDF0-483B-8F3D-9383D951AEDA}" destId="{4CD60152-81EF-4589-8FC9-83BEE2CA87CB}" srcOrd="1" destOrd="0" presId="urn:microsoft.com/office/officeart/2005/8/layout/target2"/>
    <dgm:cxn modelId="{325F94DC-0482-41B8-8F39-38AEE5F20573}" type="presParOf" srcId="{4CD60152-81EF-4589-8FC9-83BEE2CA87CB}" destId="{F82AC4C5-F013-4EBA-BB76-B5D1A1443B90}" srcOrd="0" destOrd="0" presId="urn:microsoft.com/office/officeart/2005/8/layout/target2"/>
    <dgm:cxn modelId="{00A5937B-DA76-46F9-9096-5A19C80851E9}" type="presParOf" srcId="{4CD60152-81EF-4589-8FC9-83BEE2CA87CB}" destId="{ECBDB430-78FF-4DFB-9B04-878D033EC938}" srcOrd="1" destOrd="0" presId="urn:microsoft.com/office/officeart/2005/8/layout/target2"/>
    <dgm:cxn modelId="{512110C7-ACD9-4DC6-86DD-ED97DF434A09}" type="presParOf" srcId="{ECBDB430-78FF-4DFB-9B04-878D033EC938}" destId="{5A78778A-B27B-4125-AC54-8C868D5764DC}" srcOrd="0" destOrd="0" presId="urn:microsoft.com/office/officeart/2005/8/layout/target2"/>
    <dgm:cxn modelId="{5AC63446-8CB6-43F6-A54C-7F502019C815}" type="presParOf" srcId="{A8E08C32-DDF0-483B-8F3D-9383D951AEDA}" destId="{CDD96A59-8C07-42FB-958F-8C95E89B30EA}" srcOrd="2" destOrd="0" presId="urn:microsoft.com/office/officeart/2005/8/layout/target2"/>
    <dgm:cxn modelId="{53848C23-B5BC-4909-BE17-B64D6D127639}" type="presParOf" srcId="{CDD96A59-8C07-42FB-958F-8C95E89B30EA}" destId="{5E143671-4CC7-422A-A7C1-3A1ED7A8C182}" srcOrd="0" destOrd="0" presId="urn:microsoft.com/office/officeart/2005/8/layout/target2"/>
    <dgm:cxn modelId="{CB4D51F7-69D7-4A4A-BB33-3D0EA4F95E16}" type="presParOf" srcId="{CDD96A59-8C07-42FB-958F-8C95E89B30EA}" destId="{650D829F-75B3-4872-A7EC-715A15CAB6A3}" srcOrd="1" destOrd="0" presId="urn:microsoft.com/office/officeart/2005/8/layout/target2"/>
    <dgm:cxn modelId="{B0AC0F8D-8851-47BE-9B53-65CF671603AB}" type="presParOf" srcId="{650D829F-75B3-4872-A7EC-715A15CAB6A3}" destId="{FA18141E-453D-4B6B-BA92-7E20DF61E085}" srcOrd="0" destOrd="0" presId="urn:microsoft.com/office/officeart/2005/8/layout/targe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39BB179-7E09-4790-9F82-815268C064F2}" type="doc">
      <dgm:prSet loTypeId="urn:microsoft.com/office/officeart/2005/8/layout/hList7" loCatId="list" qsTypeId="urn:microsoft.com/office/officeart/2005/8/quickstyle/simple1" qsCatId="simple" csTypeId="urn:microsoft.com/office/officeart/2005/8/colors/colorful1" csCatId="colorful" phldr="1"/>
      <dgm:spPr/>
    </dgm:pt>
    <dgm:pt modelId="{0154C53D-3DA8-4C86-B964-38BEFC41AE32}">
      <dgm:prSet phldrT="[Text]"/>
      <dgm:spPr/>
      <dgm:t>
        <a:bodyPr/>
        <a:lstStyle/>
        <a:p>
          <a:r>
            <a:rPr lang="en-US" b="1" cap="none" spc="0">
              <a:ln w="10160">
                <a:prstDash val="solid"/>
              </a:ln>
              <a:effectLst>
                <a:outerShdw blurRad="38100" dist="22860" dir="5400000" algn="tl" rotWithShape="0">
                  <a:srgbClr val="000000">
                    <a:alpha val="30000"/>
                  </a:srgbClr>
                </a:outerShdw>
              </a:effectLst>
            </a:rPr>
            <a:t>Ban Chấm thi phân </a:t>
          </a:r>
          <a:r>
            <a:rPr lang="en-US" b="1" cap="none" spc="0" err="1">
              <a:ln w="10160">
                <a:prstDash val="solid"/>
              </a:ln>
              <a:effectLst>
                <a:outerShdw blurRad="38100" dist="22860" dir="5400000" algn="tl" rotWithShape="0">
                  <a:srgbClr val="000000">
                    <a:alpha val="30000"/>
                  </a:srgbClr>
                </a:outerShdw>
              </a:effectLst>
            </a:rPr>
            <a:t>công</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nhiệm</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vụ</a:t>
          </a:r>
          <a:endParaRPr lang="en-US" b="1" cap="none" spc="0">
            <a:ln w="10160">
              <a:prstDash val="solid"/>
            </a:ln>
            <a:effectLst>
              <a:outerShdw blurRad="38100" dist="22860" dir="5400000" algn="tl" rotWithShape="0">
                <a:srgbClr val="000000">
                  <a:alpha val="30000"/>
                </a:srgbClr>
              </a:outerShdw>
            </a:effectLst>
          </a:endParaRPr>
        </a:p>
      </dgm:t>
    </dgm:pt>
    <dgm:pt modelId="{F57472F0-B55C-417E-9576-B9C4D4E307B1}" type="parTrans" cxnId="{69E7604E-CB07-4DBD-A3DA-F4F0F6E757EF}">
      <dgm:prSet/>
      <dgm:spPr/>
      <dgm:t>
        <a:bodyPr/>
        <a:lstStyle/>
        <a:p>
          <a:endParaRPr lang="en-US"/>
        </a:p>
      </dgm:t>
    </dgm:pt>
    <dgm:pt modelId="{C6595B70-F4BA-4A2F-8FAE-59E331D24DE7}" type="sibTrans" cxnId="{69E7604E-CB07-4DBD-A3DA-F4F0F6E757EF}">
      <dgm:prSet/>
      <dgm:spPr/>
      <dgm:t>
        <a:bodyPr/>
        <a:lstStyle/>
        <a:p>
          <a:endParaRPr lang="en-US"/>
        </a:p>
      </dgm:t>
    </dgm:pt>
    <dgm:pt modelId="{44CD1B70-EF88-49E6-AB7A-32DA32AB063C}">
      <dgm:prSet phldrT="[Text]"/>
      <dgm:spPr/>
      <dgm:t>
        <a:bodyPr/>
        <a:lstStyle/>
        <a:p>
          <a:r>
            <a:rPr lang="en-US" b="1" cap="none" spc="0" err="1">
              <a:ln w="10160">
                <a:prstDash val="solid"/>
              </a:ln>
              <a:effectLst>
                <a:outerShdw blurRad="38100" dist="22860" dir="5400000" algn="tl" rotWithShape="0">
                  <a:srgbClr val="000000">
                    <a:alpha val="30000"/>
                  </a:srgbClr>
                </a:outerShdw>
              </a:effectLst>
            </a:rPr>
            <a:t>Sửa</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lỗi</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bài</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thi</a:t>
          </a:r>
          <a:endParaRPr lang="en-US" b="1" cap="none" spc="0">
            <a:ln w="10160">
              <a:prstDash val="solid"/>
            </a:ln>
            <a:effectLst>
              <a:outerShdw blurRad="38100" dist="22860" dir="5400000" algn="tl" rotWithShape="0">
                <a:srgbClr val="000000">
                  <a:alpha val="30000"/>
                </a:srgbClr>
              </a:outerShdw>
            </a:effectLst>
          </a:endParaRPr>
        </a:p>
      </dgm:t>
    </dgm:pt>
    <dgm:pt modelId="{363EAB25-AAB6-451F-BE7D-819B77CB003A}" type="parTrans" cxnId="{BF3673A3-8FD5-4A4F-9D6D-FA0F56B2245F}">
      <dgm:prSet/>
      <dgm:spPr/>
      <dgm:t>
        <a:bodyPr/>
        <a:lstStyle/>
        <a:p>
          <a:endParaRPr lang="en-US"/>
        </a:p>
      </dgm:t>
    </dgm:pt>
    <dgm:pt modelId="{3A1B0ABE-655B-4E80-9DCA-0A7D1C5136A2}" type="sibTrans" cxnId="{BF3673A3-8FD5-4A4F-9D6D-FA0F56B2245F}">
      <dgm:prSet/>
      <dgm:spPr/>
      <dgm:t>
        <a:bodyPr/>
        <a:lstStyle/>
        <a:p>
          <a:endParaRPr lang="en-US"/>
        </a:p>
      </dgm:t>
    </dgm:pt>
    <dgm:pt modelId="{4BC5E28D-D8B0-438D-BB74-C924CE9D4826}">
      <dgm:prSet phldrT="[Text]"/>
      <dgm:spPr/>
      <dgm:t>
        <a:bodyPr/>
        <a:lstStyle/>
        <a:p>
          <a:r>
            <a:rPr lang="en-US" b="1" cap="none" spc="0" err="1">
              <a:ln w="10160">
                <a:prstDash val="solid"/>
              </a:ln>
              <a:effectLst>
                <a:outerShdw blurRad="38100" dist="22860" dir="5400000" algn="tl" rotWithShape="0">
                  <a:srgbClr val="000000">
                    <a:alpha val="30000"/>
                  </a:srgbClr>
                </a:outerShdw>
              </a:effectLst>
            </a:rPr>
            <a:t>Chấm</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điểm</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bài</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thi</a:t>
          </a:r>
          <a:endParaRPr lang="en-US" b="1" cap="none" spc="0">
            <a:ln w="10160">
              <a:prstDash val="solid"/>
            </a:ln>
            <a:effectLst>
              <a:outerShdw blurRad="38100" dist="22860" dir="5400000" algn="tl" rotWithShape="0">
                <a:srgbClr val="000000">
                  <a:alpha val="30000"/>
                </a:srgbClr>
              </a:outerShdw>
            </a:effectLst>
          </a:endParaRPr>
        </a:p>
      </dgm:t>
    </dgm:pt>
    <dgm:pt modelId="{56A01A83-8647-46F3-B909-F83F53F363F8}" type="parTrans" cxnId="{0B0B90FA-0D76-49F7-AF64-63D5CAD6899C}">
      <dgm:prSet/>
      <dgm:spPr/>
      <dgm:t>
        <a:bodyPr/>
        <a:lstStyle/>
        <a:p>
          <a:endParaRPr lang="en-US"/>
        </a:p>
      </dgm:t>
    </dgm:pt>
    <dgm:pt modelId="{C50F965A-FC64-4513-93BD-41EBF176F1E8}" type="sibTrans" cxnId="{0B0B90FA-0D76-49F7-AF64-63D5CAD6899C}">
      <dgm:prSet/>
      <dgm:spPr/>
      <dgm:t>
        <a:bodyPr/>
        <a:lstStyle/>
        <a:p>
          <a:endParaRPr lang="en-US"/>
        </a:p>
      </dgm:t>
    </dgm:pt>
    <dgm:pt modelId="{72BB0BE6-E437-450A-B385-8A18D6EC38F6}">
      <dgm:prSet phldrT="[Text]"/>
      <dgm:spPr/>
      <dgm:t>
        <a:bodyPr/>
        <a:lstStyle/>
        <a:p>
          <a:r>
            <a:rPr lang="en-US" b="1" cap="none" spc="0" err="1">
              <a:ln w="10160">
                <a:prstDash val="solid"/>
              </a:ln>
              <a:effectLst>
                <a:outerShdw blurRad="38100" dist="22860" dir="5400000" algn="tl" rotWithShape="0">
                  <a:srgbClr val="000000">
                    <a:alpha val="30000"/>
                  </a:srgbClr>
                </a:outerShdw>
              </a:effectLst>
            </a:rPr>
            <a:t>Một</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số</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lưu</a:t>
          </a:r>
          <a:r>
            <a:rPr lang="en-US" b="1" cap="none" spc="0">
              <a:ln w="10160">
                <a:prstDash val="solid"/>
              </a:ln>
              <a:effectLst>
                <a:outerShdw blurRad="38100" dist="22860" dir="5400000" algn="tl" rotWithShape="0">
                  <a:srgbClr val="000000">
                    <a:alpha val="30000"/>
                  </a:srgbClr>
                </a:outerShdw>
              </a:effectLst>
            </a:rPr>
            <a:t> ý </a:t>
          </a:r>
          <a:r>
            <a:rPr lang="en-US" b="1" cap="none" spc="0" err="1">
              <a:ln w="10160">
                <a:prstDash val="solid"/>
              </a:ln>
              <a:effectLst>
                <a:outerShdw blurRad="38100" dist="22860" dir="5400000" algn="tl" rotWithShape="0">
                  <a:srgbClr val="000000">
                    <a:alpha val="30000"/>
                  </a:srgbClr>
                </a:outerShdw>
              </a:effectLst>
            </a:rPr>
            <a:t>trong</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quá</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trình</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chấm</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thi</a:t>
          </a:r>
          <a:endParaRPr lang="en-US" b="1" cap="none" spc="0">
            <a:ln w="10160">
              <a:prstDash val="solid"/>
            </a:ln>
            <a:effectLst>
              <a:outerShdw blurRad="38100" dist="22860" dir="5400000" algn="tl" rotWithShape="0">
                <a:srgbClr val="000000">
                  <a:alpha val="30000"/>
                </a:srgbClr>
              </a:outerShdw>
            </a:effectLst>
          </a:endParaRPr>
        </a:p>
      </dgm:t>
    </dgm:pt>
    <dgm:pt modelId="{ACD32838-9BE3-468E-BF22-6C9F5F846EC6}" type="parTrans" cxnId="{4892A90F-C5D1-460C-B9E6-12DE47562BF6}">
      <dgm:prSet/>
      <dgm:spPr/>
      <dgm:t>
        <a:bodyPr/>
        <a:lstStyle/>
        <a:p>
          <a:endParaRPr lang="en-US"/>
        </a:p>
      </dgm:t>
    </dgm:pt>
    <dgm:pt modelId="{62DFBF31-741A-4F13-8C36-8B1652D4B956}" type="sibTrans" cxnId="{4892A90F-C5D1-460C-B9E6-12DE47562BF6}">
      <dgm:prSet/>
      <dgm:spPr/>
      <dgm:t>
        <a:bodyPr/>
        <a:lstStyle/>
        <a:p>
          <a:endParaRPr lang="en-US"/>
        </a:p>
      </dgm:t>
    </dgm:pt>
    <dgm:pt modelId="{78DD9D37-F135-4904-86BB-287FF746A81A}">
      <dgm:prSet phldrT="[Text]"/>
      <dgm:spPr/>
      <dgm:t>
        <a:bodyPr/>
        <a:lstStyle/>
        <a:p>
          <a:r>
            <a:rPr lang="en-US" b="1" cap="none" spc="0" err="1">
              <a:ln w="10160">
                <a:prstDash val="solid"/>
              </a:ln>
              <a:effectLst>
                <a:outerShdw blurRad="38100" dist="22860" dir="5400000" algn="tl" rotWithShape="0">
                  <a:srgbClr val="000000">
                    <a:alpha val="30000"/>
                  </a:srgbClr>
                </a:outerShdw>
              </a:effectLst>
            </a:rPr>
            <a:t>Chuẩn</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bị</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thiết</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bị</a:t>
          </a:r>
          <a:endParaRPr lang="en-US" b="1" cap="none" spc="0">
            <a:ln w="10160">
              <a:prstDash val="solid"/>
            </a:ln>
            <a:effectLst>
              <a:outerShdw blurRad="38100" dist="22860" dir="5400000" algn="tl" rotWithShape="0">
                <a:srgbClr val="000000">
                  <a:alpha val="30000"/>
                </a:srgbClr>
              </a:outerShdw>
            </a:effectLst>
          </a:endParaRPr>
        </a:p>
      </dgm:t>
    </dgm:pt>
    <dgm:pt modelId="{6C67DC25-ECE4-4957-8EB2-95300B590200}" type="parTrans" cxnId="{06FD7023-701A-4473-9448-7BDA6EA42185}">
      <dgm:prSet/>
      <dgm:spPr/>
      <dgm:t>
        <a:bodyPr/>
        <a:lstStyle/>
        <a:p>
          <a:endParaRPr lang="en-US"/>
        </a:p>
      </dgm:t>
    </dgm:pt>
    <dgm:pt modelId="{459F49B5-5129-41E0-AF51-277E19CFFE6E}" type="sibTrans" cxnId="{06FD7023-701A-4473-9448-7BDA6EA42185}">
      <dgm:prSet/>
      <dgm:spPr/>
      <dgm:t>
        <a:bodyPr/>
        <a:lstStyle/>
        <a:p>
          <a:endParaRPr lang="en-US"/>
        </a:p>
      </dgm:t>
    </dgm:pt>
    <dgm:pt modelId="{EF6AAE80-2AEC-4907-8BCC-B65787D37F36}">
      <dgm:prSet phldrT="[Text]"/>
      <dgm:spPr/>
      <dgm:t>
        <a:bodyPr/>
        <a:lstStyle/>
        <a:p>
          <a:r>
            <a:rPr lang="en-US" b="1" cap="none" spc="0" err="1">
              <a:ln w="10160">
                <a:prstDash val="solid"/>
              </a:ln>
              <a:effectLst>
                <a:outerShdw blurRad="38100" dist="22860" dir="5400000" algn="tl" rotWithShape="0">
                  <a:srgbClr val="000000">
                    <a:alpha val="30000"/>
                  </a:srgbClr>
                </a:outerShdw>
              </a:effectLst>
            </a:rPr>
            <a:t>Cài</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đặt</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khởi</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tạo</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phần</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mềm</a:t>
          </a:r>
          <a:endParaRPr lang="en-US" b="1" cap="none" spc="0">
            <a:ln w="10160">
              <a:prstDash val="solid"/>
            </a:ln>
            <a:effectLst>
              <a:outerShdw blurRad="38100" dist="22860" dir="5400000" algn="tl" rotWithShape="0">
                <a:srgbClr val="000000">
                  <a:alpha val="30000"/>
                </a:srgbClr>
              </a:outerShdw>
            </a:effectLst>
          </a:endParaRPr>
        </a:p>
      </dgm:t>
    </dgm:pt>
    <dgm:pt modelId="{958393D3-E552-48C5-90C1-70977F1E942E}" type="parTrans" cxnId="{81395C8B-307E-482B-A2E8-0C2747423C39}">
      <dgm:prSet/>
      <dgm:spPr/>
      <dgm:t>
        <a:bodyPr/>
        <a:lstStyle/>
        <a:p>
          <a:endParaRPr lang="en-US"/>
        </a:p>
      </dgm:t>
    </dgm:pt>
    <dgm:pt modelId="{B703435E-D266-4383-910D-CB256D4CB2F2}" type="sibTrans" cxnId="{81395C8B-307E-482B-A2E8-0C2747423C39}">
      <dgm:prSet/>
      <dgm:spPr/>
      <dgm:t>
        <a:bodyPr/>
        <a:lstStyle/>
        <a:p>
          <a:endParaRPr lang="en-US"/>
        </a:p>
      </dgm:t>
    </dgm:pt>
    <dgm:pt modelId="{2B13370F-3990-4C4C-BD38-C99DC9E5BCB5}">
      <dgm:prSet phldrT="[Text]"/>
      <dgm:spPr/>
      <dgm:t>
        <a:bodyPr/>
        <a:lstStyle/>
        <a:p>
          <a:r>
            <a:rPr lang="en-US" b="1" cap="none" spc="0" err="1">
              <a:ln w="10160">
                <a:prstDash val="solid"/>
              </a:ln>
              <a:effectLst>
                <a:outerShdw blurRad="38100" dist="22860" dir="5400000" algn="tl" rotWithShape="0">
                  <a:srgbClr val="000000">
                    <a:alpha val="30000"/>
                  </a:srgbClr>
                </a:outerShdw>
              </a:effectLst>
            </a:rPr>
            <a:t>Quét</a:t>
          </a:r>
          <a:r>
            <a:rPr lang="en-US" b="1" cap="none" spc="0">
              <a:ln w="10160">
                <a:prstDash val="solid"/>
              </a:ln>
              <a:effectLst>
                <a:outerShdw blurRad="38100" dist="22860" dir="5400000" algn="tl" rotWithShape="0">
                  <a:srgbClr val="000000">
                    <a:alpha val="30000"/>
                  </a:srgbClr>
                </a:outerShdw>
              </a:effectLst>
            </a:rPr>
            <a:t> </a:t>
          </a:r>
          <a:r>
            <a:rPr lang="en-US" b="1" cap="none" spc="0" err="1">
              <a:ln w="10160">
                <a:prstDash val="solid"/>
              </a:ln>
              <a:effectLst>
                <a:outerShdw blurRad="38100" dist="22860" dir="5400000" algn="tl" rotWithShape="0">
                  <a:srgbClr val="000000">
                    <a:alpha val="30000"/>
                  </a:srgbClr>
                </a:outerShdw>
              </a:effectLst>
            </a:rPr>
            <a:t>ảnh</a:t>
          </a:r>
          <a:endParaRPr lang="en-US" b="1" cap="none" spc="0">
            <a:ln w="10160">
              <a:prstDash val="solid"/>
            </a:ln>
            <a:effectLst>
              <a:outerShdw blurRad="38100" dist="22860" dir="5400000" algn="tl" rotWithShape="0">
                <a:srgbClr val="000000">
                  <a:alpha val="30000"/>
                </a:srgbClr>
              </a:outerShdw>
            </a:effectLst>
          </a:endParaRPr>
        </a:p>
      </dgm:t>
    </dgm:pt>
    <dgm:pt modelId="{AB5F6270-2F40-43F6-8931-07C5D6EE8E1A}" type="parTrans" cxnId="{B6268808-3941-481B-BDB3-9F8E35B693B4}">
      <dgm:prSet/>
      <dgm:spPr/>
      <dgm:t>
        <a:bodyPr/>
        <a:lstStyle/>
        <a:p>
          <a:endParaRPr lang="en-US"/>
        </a:p>
      </dgm:t>
    </dgm:pt>
    <dgm:pt modelId="{BC58F762-50DA-48DE-B724-57D87804479E}" type="sibTrans" cxnId="{B6268808-3941-481B-BDB3-9F8E35B693B4}">
      <dgm:prSet/>
      <dgm:spPr/>
      <dgm:t>
        <a:bodyPr/>
        <a:lstStyle/>
        <a:p>
          <a:endParaRPr lang="en-US"/>
        </a:p>
      </dgm:t>
    </dgm:pt>
    <dgm:pt modelId="{7C40EDEA-01AD-44C5-93B0-9FF75FEB622C}">
      <dgm:prSet phldrT="[Text]"/>
      <dgm:spPr/>
      <dgm:t>
        <a:bodyPr/>
        <a:lstStyle/>
        <a:p>
          <a:r>
            <a:rPr lang="en-AU" b="1" cap="none" spc="0" err="1">
              <a:ln w="10160">
                <a:prstDash val="solid"/>
              </a:ln>
              <a:effectLst>
                <a:outerShdw blurRad="38100" dist="22860" dir="5400000" algn="tl" rotWithShape="0">
                  <a:srgbClr val="000000">
                    <a:alpha val="30000"/>
                  </a:srgbClr>
                </a:outerShdw>
              </a:effectLst>
            </a:rPr>
            <a:t>Đọc</a:t>
          </a:r>
          <a:r>
            <a:rPr lang="en-AU" b="1" cap="none" spc="0">
              <a:ln w="10160">
                <a:prstDash val="solid"/>
              </a:ln>
              <a:effectLst>
                <a:outerShdw blurRad="38100" dist="22860" dir="5400000" algn="tl" rotWithShape="0">
                  <a:srgbClr val="000000">
                    <a:alpha val="30000"/>
                  </a:srgbClr>
                </a:outerShdw>
              </a:effectLst>
            </a:rPr>
            <a:t> </a:t>
          </a:r>
          <a:r>
            <a:rPr lang="en-AU" b="1" cap="none" spc="0" err="1">
              <a:ln w="10160">
                <a:prstDash val="solid"/>
              </a:ln>
              <a:effectLst>
                <a:outerShdw blurRad="38100" dist="22860" dir="5400000" algn="tl" rotWithShape="0">
                  <a:srgbClr val="000000">
                    <a:alpha val="30000"/>
                  </a:srgbClr>
                </a:outerShdw>
              </a:effectLst>
            </a:rPr>
            <a:t>ảnh</a:t>
          </a:r>
          <a:endParaRPr lang="en-US" b="1" cap="none" spc="0">
            <a:ln w="10160">
              <a:prstDash val="solid"/>
            </a:ln>
            <a:effectLst>
              <a:outerShdw blurRad="38100" dist="22860" dir="5400000" algn="tl" rotWithShape="0">
                <a:srgbClr val="000000">
                  <a:alpha val="30000"/>
                </a:srgbClr>
              </a:outerShdw>
            </a:effectLst>
          </a:endParaRPr>
        </a:p>
      </dgm:t>
    </dgm:pt>
    <dgm:pt modelId="{55238D0E-3AE8-4CF3-8626-ABF8A8D1186C}" type="parTrans" cxnId="{53348161-D875-4043-A1D4-81FB0E444694}">
      <dgm:prSet/>
      <dgm:spPr/>
      <dgm:t>
        <a:bodyPr/>
        <a:lstStyle/>
        <a:p>
          <a:endParaRPr lang="en-US"/>
        </a:p>
      </dgm:t>
    </dgm:pt>
    <dgm:pt modelId="{208F1839-F104-4232-B9EC-EAF712D7EF7D}" type="sibTrans" cxnId="{53348161-D875-4043-A1D4-81FB0E444694}">
      <dgm:prSet/>
      <dgm:spPr/>
      <dgm:t>
        <a:bodyPr/>
        <a:lstStyle/>
        <a:p>
          <a:endParaRPr lang="en-US"/>
        </a:p>
      </dgm:t>
    </dgm:pt>
    <dgm:pt modelId="{79F5E5BB-2A9B-4A63-94DA-2E3F468012D3}" type="pres">
      <dgm:prSet presAssocID="{C39BB179-7E09-4790-9F82-815268C064F2}" presName="Name0" presStyleCnt="0">
        <dgm:presLayoutVars>
          <dgm:dir/>
          <dgm:resizeHandles val="exact"/>
        </dgm:presLayoutVars>
      </dgm:prSet>
      <dgm:spPr/>
    </dgm:pt>
    <dgm:pt modelId="{347334FF-E113-4F6D-B249-C4F77F46FE1C}" type="pres">
      <dgm:prSet presAssocID="{C39BB179-7E09-4790-9F82-815268C064F2}" presName="fgShape" presStyleLbl="fgShp" presStyleIdx="0" presStyleCnt="1" custLinFactNeighborX="0" custLinFactNeighborY="15151"/>
      <dgm:spPr>
        <a:prstGeom prst="rightArrow">
          <a:avLst/>
        </a:prstGeom>
      </dgm:spPr>
    </dgm:pt>
    <dgm:pt modelId="{7179C4FC-671D-47DD-964C-41BB370699B5}" type="pres">
      <dgm:prSet presAssocID="{C39BB179-7E09-4790-9F82-815268C064F2}" presName="linComp" presStyleCnt="0"/>
      <dgm:spPr/>
    </dgm:pt>
    <dgm:pt modelId="{CEE2E778-F308-4BA1-AB5F-7F224EBCFFE3}" type="pres">
      <dgm:prSet presAssocID="{0154C53D-3DA8-4C86-B964-38BEFC41AE32}" presName="compNode" presStyleCnt="0"/>
      <dgm:spPr/>
    </dgm:pt>
    <dgm:pt modelId="{D2268C83-3C90-40EA-8225-9B8844BDC60B}" type="pres">
      <dgm:prSet presAssocID="{0154C53D-3DA8-4C86-B964-38BEFC41AE32}" presName="bkgdShape" presStyleLbl="node1" presStyleIdx="0" presStyleCnt="8"/>
      <dgm:spPr/>
      <dgm:t>
        <a:bodyPr/>
        <a:lstStyle/>
        <a:p>
          <a:endParaRPr lang="vi-VN"/>
        </a:p>
      </dgm:t>
    </dgm:pt>
    <dgm:pt modelId="{711AED20-0D8E-4F2A-9001-15723843ABFA}" type="pres">
      <dgm:prSet presAssocID="{0154C53D-3DA8-4C86-B964-38BEFC41AE32}" presName="nodeTx" presStyleLbl="node1" presStyleIdx="0" presStyleCnt="8">
        <dgm:presLayoutVars>
          <dgm:bulletEnabled val="1"/>
        </dgm:presLayoutVars>
      </dgm:prSet>
      <dgm:spPr/>
      <dgm:t>
        <a:bodyPr/>
        <a:lstStyle/>
        <a:p>
          <a:endParaRPr lang="vi-VN"/>
        </a:p>
      </dgm:t>
    </dgm:pt>
    <dgm:pt modelId="{2A9D4F1E-290A-4B67-9A8F-2F5B79901819}" type="pres">
      <dgm:prSet presAssocID="{0154C53D-3DA8-4C86-B964-38BEFC41AE32}" presName="invisiNode" presStyleLbl="node1" presStyleIdx="0" presStyleCnt="8"/>
      <dgm:spPr/>
    </dgm:pt>
    <dgm:pt modelId="{596FA4CB-CCF4-4EC7-B70B-48FA7E21AF3E}" type="pres">
      <dgm:prSet presAssocID="{0154C53D-3DA8-4C86-B964-38BEFC41AE32}" presName="imagNode" presStyleLbl="fgImgPlace1" presStyleIdx="0" presStyleCnt="8"/>
      <dgm:spPr>
        <a:blipFill>
          <a:blip xmlns:r="http://schemas.openxmlformats.org/officeDocument/2006/relationships" r:embed="rId1"/>
          <a:stretch>
            <a:fillRect l="75" t="1198" r="75" b="1198"/>
          </a:stretch>
        </a:blipFill>
      </dgm:spPr>
    </dgm:pt>
    <dgm:pt modelId="{F20A9F19-767D-43EE-A63E-710E6DCEC0A2}" type="pres">
      <dgm:prSet presAssocID="{C6595B70-F4BA-4A2F-8FAE-59E331D24DE7}" presName="sibTrans" presStyleLbl="sibTrans2D1" presStyleIdx="0" presStyleCnt="0"/>
      <dgm:spPr/>
      <dgm:t>
        <a:bodyPr/>
        <a:lstStyle/>
        <a:p>
          <a:endParaRPr lang="vi-VN"/>
        </a:p>
      </dgm:t>
    </dgm:pt>
    <dgm:pt modelId="{E79C5F80-7091-457A-86E2-EFC7F2264158}" type="pres">
      <dgm:prSet presAssocID="{72BB0BE6-E437-450A-B385-8A18D6EC38F6}" presName="compNode" presStyleCnt="0"/>
      <dgm:spPr/>
    </dgm:pt>
    <dgm:pt modelId="{3172A6B6-0300-44DA-9F5C-F9779B14B0E1}" type="pres">
      <dgm:prSet presAssocID="{72BB0BE6-E437-450A-B385-8A18D6EC38F6}" presName="bkgdShape" presStyleLbl="node1" presStyleIdx="1" presStyleCnt="8"/>
      <dgm:spPr/>
      <dgm:t>
        <a:bodyPr/>
        <a:lstStyle/>
        <a:p>
          <a:endParaRPr lang="vi-VN"/>
        </a:p>
      </dgm:t>
    </dgm:pt>
    <dgm:pt modelId="{F3A9B979-9957-4F7E-B432-08D8BDFEC707}" type="pres">
      <dgm:prSet presAssocID="{72BB0BE6-E437-450A-B385-8A18D6EC38F6}" presName="nodeTx" presStyleLbl="node1" presStyleIdx="1" presStyleCnt="8">
        <dgm:presLayoutVars>
          <dgm:bulletEnabled val="1"/>
        </dgm:presLayoutVars>
      </dgm:prSet>
      <dgm:spPr/>
      <dgm:t>
        <a:bodyPr/>
        <a:lstStyle/>
        <a:p>
          <a:endParaRPr lang="vi-VN"/>
        </a:p>
      </dgm:t>
    </dgm:pt>
    <dgm:pt modelId="{EC0586E3-5C5C-4F73-A2D7-3DCB5E9DA7F5}" type="pres">
      <dgm:prSet presAssocID="{72BB0BE6-E437-450A-B385-8A18D6EC38F6}" presName="invisiNode" presStyleLbl="node1" presStyleIdx="1" presStyleCnt="8"/>
      <dgm:spPr/>
    </dgm:pt>
    <dgm:pt modelId="{E2FF62F0-0B2B-4A97-A9D4-8875EA664CBC}" type="pres">
      <dgm:prSet presAssocID="{72BB0BE6-E437-450A-B385-8A18D6EC38F6}" presName="imagNode" presStyleLbl="fgImgPlace1" presStyleIdx="1" presStyleCnt="8" custScaleY="97544"/>
      <dgm:spPr>
        <a:blipFill dpi="0" rotWithShape="1">
          <a:blip xmlns:r="http://schemas.openxmlformats.org/officeDocument/2006/relationships" r:embed="rId2">
            <a:extLst>
              <a:ext uri="{BEBA8EAE-BF5A-486C-A8C5-ECC9F3942E4B}">
                <a14:imgProps xmlns:a14="http://schemas.microsoft.com/office/drawing/2010/main">
                  <a14:imgLayer r:embed="rId3">
                    <a14:imgEffect>
                      <a14:saturation sat="98000"/>
                    </a14:imgEffect>
                  </a14:imgLayer>
                </a14:imgProps>
              </a:ext>
            </a:extLst>
          </a:blip>
          <a:srcRect/>
          <a:stretch>
            <a:fillRect l="-5691" t="1515" r="-5691" b="1515"/>
          </a:stretch>
        </a:blipFill>
      </dgm:spPr>
    </dgm:pt>
    <dgm:pt modelId="{59AFE0F9-D697-4A0D-B2EA-ED67F8DAE3F7}" type="pres">
      <dgm:prSet presAssocID="{62DFBF31-741A-4F13-8C36-8B1652D4B956}" presName="sibTrans" presStyleLbl="sibTrans2D1" presStyleIdx="0" presStyleCnt="0"/>
      <dgm:spPr/>
      <dgm:t>
        <a:bodyPr/>
        <a:lstStyle/>
        <a:p>
          <a:endParaRPr lang="vi-VN"/>
        </a:p>
      </dgm:t>
    </dgm:pt>
    <dgm:pt modelId="{58021CEB-9286-4D06-9949-8B0B5C9ECA3C}" type="pres">
      <dgm:prSet presAssocID="{78DD9D37-F135-4904-86BB-287FF746A81A}" presName="compNode" presStyleCnt="0"/>
      <dgm:spPr/>
    </dgm:pt>
    <dgm:pt modelId="{B0A97002-FC54-4C3C-AD2C-A5887ED96CC6}" type="pres">
      <dgm:prSet presAssocID="{78DD9D37-F135-4904-86BB-287FF746A81A}" presName="bkgdShape" presStyleLbl="node1" presStyleIdx="2" presStyleCnt="8" custLinFactNeighborX="1422" custLinFactNeighborY="-5874"/>
      <dgm:spPr/>
      <dgm:t>
        <a:bodyPr/>
        <a:lstStyle/>
        <a:p>
          <a:endParaRPr lang="vi-VN"/>
        </a:p>
      </dgm:t>
    </dgm:pt>
    <dgm:pt modelId="{1EDB4A2E-3471-4DDE-9CC1-68ABF32AD26A}" type="pres">
      <dgm:prSet presAssocID="{78DD9D37-F135-4904-86BB-287FF746A81A}" presName="nodeTx" presStyleLbl="node1" presStyleIdx="2" presStyleCnt="8">
        <dgm:presLayoutVars>
          <dgm:bulletEnabled val="1"/>
        </dgm:presLayoutVars>
      </dgm:prSet>
      <dgm:spPr/>
      <dgm:t>
        <a:bodyPr/>
        <a:lstStyle/>
        <a:p>
          <a:endParaRPr lang="vi-VN"/>
        </a:p>
      </dgm:t>
    </dgm:pt>
    <dgm:pt modelId="{9CAF0B1C-862C-4CE4-B700-7D7E11C87466}" type="pres">
      <dgm:prSet presAssocID="{78DD9D37-F135-4904-86BB-287FF746A81A}" presName="invisiNode" presStyleLbl="node1" presStyleIdx="2" presStyleCnt="8"/>
      <dgm:spPr/>
    </dgm:pt>
    <dgm:pt modelId="{3E57A3AE-570A-431F-AB01-9483249EE7B3}" type="pres">
      <dgm:prSet presAssocID="{78DD9D37-F135-4904-86BB-287FF746A81A}" presName="imagNode" presStyleLbl="fgImgPlace1" presStyleIdx="2" presStyleCnt="8"/>
      <dgm:spPr>
        <a:blipFill>
          <a:blip xmlns:r="http://schemas.openxmlformats.org/officeDocument/2006/relationships" r:embed="rId4">
            <a:extLst>
              <a:ext uri="{28A0092B-C50C-407E-A947-70E740481C1C}">
                <a14:useLocalDpi xmlns:a14="http://schemas.microsoft.com/office/drawing/2010/main" val="0"/>
              </a:ext>
            </a:extLst>
          </a:blip>
          <a:srcRect/>
          <a:stretch>
            <a:fillRect l="-3000" r="-3000"/>
          </a:stretch>
        </a:blipFill>
      </dgm:spPr>
    </dgm:pt>
    <dgm:pt modelId="{A71D8280-1A66-4E76-A5B9-88D7DEB5C797}" type="pres">
      <dgm:prSet presAssocID="{459F49B5-5129-41E0-AF51-277E19CFFE6E}" presName="sibTrans" presStyleLbl="sibTrans2D1" presStyleIdx="0" presStyleCnt="0"/>
      <dgm:spPr/>
      <dgm:t>
        <a:bodyPr/>
        <a:lstStyle/>
        <a:p>
          <a:endParaRPr lang="vi-VN"/>
        </a:p>
      </dgm:t>
    </dgm:pt>
    <dgm:pt modelId="{7D0BCF78-BF17-4499-B4F9-F3208117E950}" type="pres">
      <dgm:prSet presAssocID="{EF6AAE80-2AEC-4907-8BCC-B65787D37F36}" presName="compNode" presStyleCnt="0"/>
      <dgm:spPr/>
    </dgm:pt>
    <dgm:pt modelId="{F6457CB0-8324-4256-B062-FF67A6E662E0}" type="pres">
      <dgm:prSet presAssocID="{EF6AAE80-2AEC-4907-8BCC-B65787D37F36}" presName="bkgdShape" presStyleLbl="node1" presStyleIdx="3" presStyleCnt="8" custLinFactNeighborX="711" custLinFactNeighborY="-19864"/>
      <dgm:spPr/>
      <dgm:t>
        <a:bodyPr/>
        <a:lstStyle/>
        <a:p>
          <a:endParaRPr lang="vi-VN"/>
        </a:p>
      </dgm:t>
    </dgm:pt>
    <dgm:pt modelId="{41EC23AF-AAFE-45D4-BBB5-7D3B50217947}" type="pres">
      <dgm:prSet presAssocID="{EF6AAE80-2AEC-4907-8BCC-B65787D37F36}" presName="nodeTx" presStyleLbl="node1" presStyleIdx="3" presStyleCnt="8">
        <dgm:presLayoutVars>
          <dgm:bulletEnabled val="1"/>
        </dgm:presLayoutVars>
      </dgm:prSet>
      <dgm:spPr/>
      <dgm:t>
        <a:bodyPr/>
        <a:lstStyle/>
        <a:p>
          <a:endParaRPr lang="vi-VN"/>
        </a:p>
      </dgm:t>
    </dgm:pt>
    <dgm:pt modelId="{4721B3CF-0653-4682-827E-03732BFA7158}" type="pres">
      <dgm:prSet presAssocID="{EF6AAE80-2AEC-4907-8BCC-B65787D37F36}" presName="invisiNode" presStyleLbl="node1" presStyleIdx="3" presStyleCnt="8"/>
      <dgm:spPr/>
    </dgm:pt>
    <dgm:pt modelId="{D8DE84E5-9C79-4254-AAC0-6EC3ACF226F9}" type="pres">
      <dgm:prSet presAssocID="{EF6AAE80-2AEC-4907-8BCC-B65787D37F36}" presName="imagNode" presStyleLbl="fgImgPlace1" presStyleIdx="3" presStyleCnt="8" custScaleY="100500"/>
      <dgm:spPr>
        <a:blipFill dpi="0" rotWithShape="1">
          <a:blip xmlns:r="http://schemas.openxmlformats.org/officeDocument/2006/relationships" r:embed="rId5"/>
          <a:srcRect/>
          <a:stretch>
            <a:fillRect l="2499" t="1471" r="2499" b="1471"/>
          </a:stretch>
        </a:blipFill>
      </dgm:spPr>
    </dgm:pt>
    <dgm:pt modelId="{92086DD9-998D-4BDD-9F83-F7F8391E3247}" type="pres">
      <dgm:prSet presAssocID="{B703435E-D266-4383-910D-CB256D4CB2F2}" presName="sibTrans" presStyleLbl="sibTrans2D1" presStyleIdx="0" presStyleCnt="0"/>
      <dgm:spPr/>
      <dgm:t>
        <a:bodyPr/>
        <a:lstStyle/>
        <a:p>
          <a:endParaRPr lang="vi-VN"/>
        </a:p>
      </dgm:t>
    </dgm:pt>
    <dgm:pt modelId="{37A79457-5C91-4C30-A754-083F07A68987}" type="pres">
      <dgm:prSet presAssocID="{2B13370F-3990-4C4C-BD38-C99DC9E5BCB5}" presName="compNode" presStyleCnt="0"/>
      <dgm:spPr/>
    </dgm:pt>
    <dgm:pt modelId="{B22E6E70-F8D8-42E7-970C-268718374460}" type="pres">
      <dgm:prSet presAssocID="{2B13370F-3990-4C4C-BD38-C99DC9E5BCB5}" presName="bkgdShape" presStyleLbl="node1" presStyleIdx="4" presStyleCnt="8"/>
      <dgm:spPr/>
      <dgm:t>
        <a:bodyPr/>
        <a:lstStyle/>
        <a:p>
          <a:endParaRPr lang="vi-VN"/>
        </a:p>
      </dgm:t>
    </dgm:pt>
    <dgm:pt modelId="{FBE9256E-F023-4DE2-A4A9-01A693D3ED26}" type="pres">
      <dgm:prSet presAssocID="{2B13370F-3990-4C4C-BD38-C99DC9E5BCB5}" presName="nodeTx" presStyleLbl="node1" presStyleIdx="4" presStyleCnt="8">
        <dgm:presLayoutVars>
          <dgm:bulletEnabled val="1"/>
        </dgm:presLayoutVars>
      </dgm:prSet>
      <dgm:spPr/>
      <dgm:t>
        <a:bodyPr/>
        <a:lstStyle/>
        <a:p>
          <a:endParaRPr lang="vi-VN"/>
        </a:p>
      </dgm:t>
    </dgm:pt>
    <dgm:pt modelId="{25672F4C-B386-4D91-92AA-7206A0C083FE}" type="pres">
      <dgm:prSet presAssocID="{2B13370F-3990-4C4C-BD38-C99DC9E5BCB5}" presName="invisiNode" presStyleLbl="node1" presStyleIdx="4" presStyleCnt="8"/>
      <dgm:spPr/>
    </dgm:pt>
    <dgm:pt modelId="{BB3AAA82-E8C8-4433-A67C-6BB6E88D5654}" type="pres">
      <dgm:prSet presAssocID="{2B13370F-3990-4C4C-BD38-C99DC9E5BCB5}" presName="imagNode" presStyleLbl="fgImgPlace1" presStyleIdx="4" presStyleCnt="8"/>
      <dgm:spPr>
        <a:blipFill>
          <a:blip xmlns:r="http://schemas.openxmlformats.org/officeDocument/2006/relationships" r:embed="rId6">
            <a:extLst>
              <a:ext uri="{28A0092B-C50C-407E-A947-70E740481C1C}">
                <a14:useLocalDpi xmlns:a14="http://schemas.microsoft.com/office/drawing/2010/main" val="0"/>
              </a:ext>
            </a:extLst>
          </a:blip>
          <a:srcRect/>
          <a:stretch>
            <a:fillRect l="-5000" r="-5000"/>
          </a:stretch>
        </a:blipFill>
      </dgm:spPr>
    </dgm:pt>
    <dgm:pt modelId="{795CC314-0E13-4344-AC1A-AA94B0495DBF}" type="pres">
      <dgm:prSet presAssocID="{BC58F762-50DA-48DE-B724-57D87804479E}" presName="sibTrans" presStyleLbl="sibTrans2D1" presStyleIdx="0" presStyleCnt="0"/>
      <dgm:spPr/>
      <dgm:t>
        <a:bodyPr/>
        <a:lstStyle/>
        <a:p>
          <a:endParaRPr lang="vi-VN"/>
        </a:p>
      </dgm:t>
    </dgm:pt>
    <dgm:pt modelId="{F8ADF30C-A1E9-4390-8709-657B2308CB35}" type="pres">
      <dgm:prSet presAssocID="{7C40EDEA-01AD-44C5-93B0-9FF75FEB622C}" presName="compNode" presStyleCnt="0"/>
      <dgm:spPr/>
    </dgm:pt>
    <dgm:pt modelId="{B778AEA5-2718-4ADD-93E7-E87CCCA771FF}" type="pres">
      <dgm:prSet presAssocID="{7C40EDEA-01AD-44C5-93B0-9FF75FEB622C}" presName="bkgdShape" presStyleLbl="node1" presStyleIdx="5" presStyleCnt="8"/>
      <dgm:spPr/>
      <dgm:t>
        <a:bodyPr/>
        <a:lstStyle/>
        <a:p>
          <a:endParaRPr lang="vi-VN"/>
        </a:p>
      </dgm:t>
    </dgm:pt>
    <dgm:pt modelId="{4848CFC4-2AE2-40C3-B824-8D4C58A185A0}" type="pres">
      <dgm:prSet presAssocID="{7C40EDEA-01AD-44C5-93B0-9FF75FEB622C}" presName="nodeTx" presStyleLbl="node1" presStyleIdx="5" presStyleCnt="8">
        <dgm:presLayoutVars>
          <dgm:bulletEnabled val="1"/>
        </dgm:presLayoutVars>
      </dgm:prSet>
      <dgm:spPr/>
      <dgm:t>
        <a:bodyPr/>
        <a:lstStyle/>
        <a:p>
          <a:endParaRPr lang="vi-VN"/>
        </a:p>
      </dgm:t>
    </dgm:pt>
    <dgm:pt modelId="{621A32D1-707A-4813-887A-810ABD13A5AF}" type="pres">
      <dgm:prSet presAssocID="{7C40EDEA-01AD-44C5-93B0-9FF75FEB622C}" presName="invisiNode" presStyleLbl="node1" presStyleIdx="5" presStyleCnt="8"/>
      <dgm:spPr/>
    </dgm:pt>
    <dgm:pt modelId="{AAC07F49-E1EB-420D-8F79-5A8D883A1E0F}" type="pres">
      <dgm:prSet presAssocID="{7C40EDEA-01AD-44C5-93B0-9FF75FEB622C}" presName="imagNode" presStyleLbl="fgImgPlace1" presStyleIdx="5" presStyleCnt="8"/>
      <dgm:spPr>
        <a:blipFill>
          <a:blip xmlns:r="http://schemas.openxmlformats.org/officeDocument/2006/relationships" r:embed="rId7"/>
          <a:stretch>
            <a:fillRect l="-5000" r="-5000"/>
          </a:stretch>
        </a:blipFill>
      </dgm:spPr>
    </dgm:pt>
    <dgm:pt modelId="{3A09B335-C269-4D23-AC16-B2CA1E3A5106}" type="pres">
      <dgm:prSet presAssocID="{208F1839-F104-4232-B9EC-EAF712D7EF7D}" presName="sibTrans" presStyleLbl="sibTrans2D1" presStyleIdx="0" presStyleCnt="0"/>
      <dgm:spPr/>
      <dgm:t>
        <a:bodyPr/>
        <a:lstStyle/>
        <a:p>
          <a:endParaRPr lang="vi-VN"/>
        </a:p>
      </dgm:t>
    </dgm:pt>
    <dgm:pt modelId="{BB029AE3-B2C0-4781-BEBF-25E4064C8AC7}" type="pres">
      <dgm:prSet presAssocID="{44CD1B70-EF88-49E6-AB7A-32DA32AB063C}" presName="compNode" presStyleCnt="0"/>
      <dgm:spPr/>
    </dgm:pt>
    <dgm:pt modelId="{19B9000A-8E43-46AA-9511-02CB54AFE67A}" type="pres">
      <dgm:prSet presAssocID="{44CD1B70-EF88-49E6-AB7A-32DA32AB063C}" presName="bkgdShape" presStyleLbl="node1" presStyleIdx="6" presStyleCnt="8"/>
      <dgm:spPr/>
      <dgm:t>
        <a:bodyPr/>
        <a:lstStyle/>
        <a:p>
          <a:endParaRPr lang="vi-VN"/>
        </a:p>
      </dgm:t>
    </dgm:pt>
    <dgm:pt modelId="{AB0391D3-126B-4A0E-BA7A-4FF9AA6B92B8}" type="pres">
      <dgm:prSet presAssocID="{44CD1B70-EF88-49E6-AB7A-32DA32AB063C}" presName="nodeTx" presStyleLbl="node1" presStyleIdx="6" presStyleCnt="8">
        <dgm:presLayoutVars>
          <dgm:bulletEnabled val="1"/>
        </dgm:presLayoutVars>
      </dgm:prSet>
      <dgm:spPr/>
      <dgm:t>
        <a:bodyPr/>
        <a:lstStyle/>
        <a:p>
          <a:endParaRPr lang="vi-VN"/>
        </a:p>
      </dgm:t>
    </dgm:pt>
    <dgm:pt modelId="{9AAF4B3F-78DA-4156-A6F4-69D5B9021079}" type="pres">
      <dgm:prSet presAssocID="{44CD1B70-EF88-49E6-AB7A-32DA32AB063C}" presName="invisiNode" presStyleLbl="node1" presStyleIdx="6" presStyleCnt="8"/>
      <dgm:spPr/>
    </dgm:pt>
    <dgm:pt modelId="{69D9F0FD-2F32-4590-9440-03CEB6328BA9}" type="pres">
      <dgm:prSet presAssocID="{44CD1B70-EF88-49E6-AB7A-32DA32AB063C}" presName="imagNode" presStyleLbl="fgImgPlace1" presStyleIdx="6" presStyleCnt="8"/>
      <dgm:spPr>
        <a:blipFill dpi="0" rotWithShape="1">
          <a:blip xmlns:r="http://schemas.openxmlformats.org/officeDocument/2006/relationships" r:embed="rId8">
            <a:extLst>
              <a:ext uri="{28A0092B-C50C-407E-A947-70E740481C1C}">
                <a14:useLocalDpi xmlns:a14="http://schemas.microsoft.com/office/drawing/2010/main" val="0"/>
              </a:ext>
            </a:extLst>
          </a:blip>
          <a:srcRect/>
          <a:stretch>
            <a:fillRect l="75" t="1198" r="75" b="1198"/>
          </a:stretch>
        </a:blipFill>
      </dgm:spPr>
    </dgm:pt>
    <dgm:pt modelId="{75F60E46-CBD2-4D81-A292-F9BD184700E9}" type="pres">
      <dgm:prSet presAssocID="{3A1B0ABE-655B-4E80-9DCA-0A7D1C5136A2}" presName="sibTrans" presStyleLbl="sibTrans2D1" presStyleIdx="0" presStyleCnt="0"/>
      <dgm:spPr/>
      <dgm:t>
        <a:bodyPr/>
        <a:lstStyle/>
        <a:p>
          <a:endParaRPr lang="vi-VN"/>
        </a:p>
      </dgm:t>
    </dgm:pt>
    <dgm:pt modelId="{83BA9BDD-169F-47D8-B671-4B0C0232F9FB}" type="pres">
      <dgm:prSet presAssocID="{4BC5E28D-D8B0-438D-BB74-C924CE9D4826}" presName="compNode" presStyleCnt="0"/>
      <dgm:spPr/>
    </dgm:pt>
    <dgm:pt modelId="{ABDC6112-37FC-43AB-BE4C-94E34B4D63B2}" type="pres">
      <dgm:prSet presAssocID="{4BC5E28D-D8B0-438D-BB74-C924CE9D4826}" presName="bkgdShape" presStyleLbl="node1" presStyleIdx="7" presStyleCnt="8"/>
      <dgm:spPr/>
      <dgm:t>
        <a:bodyPr/>
        <a:lstStyle/>
        <a:p>
          <a:endParaRPr lang="vi-VN"/>
        </a:p>
      </dgm:t>
    </dgm:pt>
    <dgm:pt modelId="{50D1D414-7FF6-452D-8B8F-B099CA19E25C}" type="pres">
      <dgm:prSet presAssocID="{4BC5E28D-D8B0-438D-BB74-C924CE9D4826}" presName="nodeTx" presStyleLbl="node1" presStyleIdx="7" presStyleCnt="8">
        <dgm:presLayoutVars>
          <dgm:bulletEnabled val="1"/>
        </dgm:presLayoutVars>
      </dgm:prSet>
      <dgm:spPr/>
      <dgm:t>
        <a:bodyPr/>
        <a:lstStyle/>
        <a:p>
          <a:endParaRPr lang="vi-VN"/>
        </a:p>
      </dgm:t>
    </dgm:pt>
    <dgm:pt modelId="{FE28C93C-EAD0-4962-B051-F0EF9E1BE2C2}" type="pres">
      <dgm:prSet presAssocID="{4BC5E28D-D8B0-438D-BB74-C924CE9D4826}" presName="invisiNode" presStyleLbl="node1" presStyleIdx="7" presStyleCnt="8"/>
      <dgm:spPr/>
    </dgm:pt>
    <dgm:pt modelId="{7A1FEEA8-FA29-4059-9397-A3A20123E33D}" type="pres">
      <dgm:prSet presAssocID="{4BC5E28D-D8B0-438D-BB74-C924CE9D4826}" presName="imagNode" presStyleLbl="fgImgPlace1" presStyleIdx="7" presStyleCnt="8" custLinFactNeighborX="10926" custLinFactNeighborY="-4227"/>
      <dgm:spPr>
        <a:blipFill>
          <a:blip xmlns:r="http://schemas.openxmlformats.org/officeDocument/2006/relationships" r:embed="rId9">
            <a:extLst>
              <a:ext uri="{28A0092B-C50C-407E-A947-70E740481C1C}">
                <a14:useLocalDpi xmlns:a14="http://schemas.microsoft.com/office/drawing/2010/main" val="0"/>
              </a:ext>
            </a:extLst>
          </a:blip>
          <a:srcRect/>
          <a:stretch>
            <a:fillRect l="-5000" r="-5000"/>
          </a:stretch>
        </a:blipFill>
      </dgm:spPr>
    </dgm:pt>
  </dgm:ptLst>
  <dgm:cxnLst>
    <dgm:cxn modelId="{4892A90F-C5D1-460C-B9E6-12DE47562BF6}" srcId="{C39BB179-7E09-4790-9F82-815268C064F2}" destId="{72BB0BE6-E437-450A-B385-8A18D6EC38F6}" srcOrd="1" destOrd="0" parTransId="{ACD32838-9BE3-468E-BF22-6C9F5F846EC6}" sibTransId="{62DFBF31-741A-4F13-8C36-8B1652D4B956}"/>
    <dgm:cxn modelId="{26164EEB-F1BD-4C0F-98EE-33BBA46D6CE5}" type="presOf" srcId="{78DD9D37-F135-4904-86BB-287FF746A81A}" destId="{1EDB4A2E-3471-4DDE-9CC1-68ABF32AD26A}" srcOrd="1" destOrd="0" presId="urn:microsoft.com/office/officeart/2005/8/layout/hList7"/>
    <dgm:cxn modelId="{81395C8B-307E-482B-A2E8-0C2747423C39}" srcId="{C39BB179-7E09-4790-9F82-815268C064F2}" destId="{EF6AAE80-2AEC-4907-8BCC-B65787D37F36}" srcOrd="3" destOrd="0" parTransId="{958393D3-E552-48C5-90C1-70977F1E942E}" sibTransId="{B703435E-D266-4383-910D-CB256D4CB2F2}"/>
    <dgm:cxn modelId="{64058966-9548-4FF4-9627-E28468055CDA}" type="presOf" srcId="{78DD9D37-F135-4904-86BB-287FF746A81A}" destId="{B0A97002-FC54-4C3C-AD2C-A5887ED96CC6}" srcOrd="0" destOrd="0" presId="urn:microsoft.com/office/officeart/2005/8/layout/hList7"/>
    <dgm:cxn modelId="{E0F2DFDB-08C8-4A34-986A-CEF2A51EF89D}" type="presOf" srcId="{C39BB179-7E09-4790-9F82-815268C064F2}" destId="{79F5E5BB-2A9B-4A63-94DA-2E3F468012D3}" srcOrd="0" destOrd="0" presId="urn:microsoft.com/office/officeart/2005/8/layout/hList7"/>
    <dgm:cxn modelId="{565D1AA5-CCEA-4028-9F35-A395A0887021}" type="presOf" srcId="{4BC5E28D-D8B0-438D-BB74-C924CE9D4826}" destId="{ABDC6112-37FC-43AB-BE4C-94E34B4D63B2}" srcOrd="0" destOrd="0" presId="urn:microsoft.com/office/officeart/2005/8/layout/hList7"/>
    <dgm:cxn modelId="{67BE739F-18B0-4A79-998A-B6B884AE2BBF}" type="presOf" srcId="{62DFBF31-741A-4F13-8C36-8B1652D4B956}" destId="{59AFE0F9-D697-4A0D-B2EA-ED67F8DAE3F7}" srcOrd="0" destOrd="0" presId="urn:microsoft.com/office/officeart/2005/8/layout/hList7"/>
    <dgm:cxn modelId="{DF4DB0E4-5197-46DA-A924-7BBD8740729A}" type="presOf" srcId="{0154C53D-3DA8-4C86-B964-38BEFC41AE32}" destId="{711AED20-0D8E-4F2A-9001-15723843ABFA}" srcOrd="1" destOrd="0" presId="urn:microsoft.com/office/officeart/2005/8/layout/hList7"/>
    <dgm:cxn modelId="{F97637D7-6963-47CA-ADB8-E34C6C01C1AB}" type="presOf" srcId="{3A1B0ABE-655B-4E80-9DCA-0A7D1C5136A2}" destId="{75F60E46-CBD2-4D81-A292-F9BD184700E9}" srcOrd="0" destOrd="0" presId="urn:microsoft.com/office/officeart/2005/8/layout/hList7"/>
    <dgm:cxn modelId="{9E45574A-1E28-484B-BB2A-D7C0CA50B67B}" type="presOf" srcId="{0154C53D-3DA8-4C86-B964-38BEFC41AE32}" destId="{D2268C83-3C90-40EA-8225-9B8844BDC60B}" srcOrd="0" destOrd="0" presId="urn:microsoft.com/office/officeart/2005/8/layout/hList7"/>
    <dgm:cxn modelId="{E8C6965F-763F-4D07-AB4C-4CDD9D58861E}" type="presOf" srcId="{44CD1B70-EF88-49E6-AB7A-32DA32AB063C}" destId="{19B9000A-8E43-46AA-9511-02CB54AFE67A}" srcOrd="0" destOrd="0" presId="urn:microsoft.com/office/officeart/2005/8/layout/hList7"/>
    <dgm:cxn modelId="{CF015457-121A-4D36-AB49-C1D3626006C9}" type="presOf" srcId="{7C40EDEA-01AD-44C5-93B0-9FF75FEB622C}" destId="{B778AEA5-2718-4ADD-93E7-E87CCCA771FF}" srcOrd="0" destOrd="0" presId="urn:microsoft.com/office/officeart/2005/8/layout/hList7"/>
    <dgm:cxn modelId="{9FEDFABB-8AC4-447B-9953-26168169E17F}" type="presOf" srcId="{44CD1B70-EF88-49E6-AB7A-32DA32AB063C}" destId="{AB0391D3-126B-4A0E-BA7A-4FF9AA6B92B8}" srcOrd="1" destOrd="0" presId="urn:microsoft.com/office/officeart/2005/8/layout/hList7"/>
    <dgm:cxn modelId="{BF3673A3-8FD5-4A4F-9D6D-FA0F56B2245F}" srcId="{C39BB179-7E09-4790-9F82-815268C064F2}" destId="{44CD1B70-EF88-49E6-AB7A-32DA32AB063C}" srcOrd="6" destOrd="0" parTransId="{363EAB25-AAB6-451F-BE7D-819B77CB003A}" sibTransId="{3A1B0ABE-655B-4E80-9DCA-0A7D1C5136A2}"/>
    <dgm:cxn modelId="{0A60B1EC-64AF-42AF-9C25-D63C4E1F4915}" type="presOf" srcId="{2B13370F-3990-4C4C-BD38-C99DC9E5BCB5}" destId="{B22E6E70-F8D8-42E7-970C-268718374460}" srcOrd="0" destOrd="0" presId="urn:microsoft.com/office/officeart/2005/8/layout/hList7"/>
    <dgm:cxn modelId="{CAAE531E-E051-462A-939E-EA17D017E90F}" type="presOf" srcId="{72BB0BE6-E437-450A-B385-8A18D6EC38F6}" destId="{3172A6B6-0300-44DA-9F5C-F9779B14B0E1}" srcOrd="0" destOrd="0" presId="urn:microsoft.com/office/officeart/2005/8/layout/hList7"/>
    <dgm:cxn modelId="{2444AEFB-B753-4AE5-8C2F-A4AE74FA6392}" type="presOf" srcId="{459F49B5-5129-41E0-AF51-277E19CFFE6E}" destId="{A71D8280-1A66-4E76-A5B9-88D7DEB5C797}" srcOrd="0" destOrd="0" presId="urn:microsoft.com/office/officeart/2005/8/layout/hList7"/>
    <dgm:cxn modelId="{CE45B585-4D27-4B94-9C73-EE82DDF39663}" type="presOf" srcId="{B703435E-D266-4383-910D-CB256D4CB2F2}" destId="{92086DD9-998D-4BDD-9F83-F7F8391E3247}" srcOrd="0" destOrd="0" presId="urn:microsoft.com/office/officeart/2005/8/layout/hList7"/>
    <dgm:cxn modelId="{772AB364-AF82-45C5-A1D3-DECD4C82D482}" type="presOf" srcId="{4BC5E28D-D8B0-438D-BB74-C924CE9D4826}" destId="{50D1D414-7FF6-452D-8B8F-B099CA19E25C}" srcOrd="1" destOrd="0" presId="urn:microsoft.com/office/officeart/2005/8/layout/hList7"/>
    <dgm:cxn modelId="{2BC0E2C6-5D3E-43E2-8AD0-7A9D40E08F86}" type="presOf" srcId="{2B13370F-3990-4C4C-BD38-C99DC9E5BCB5}" destId="{FBE9256E-F023-4DE2-A4A9-01A693D3ED26}" srcOrd="1" destOrd="0" presId="urn:microsoft.com/office/officeart/2005/8/layout/hList7"/>
    <dgm:cxn modelId="{012EA936-6368-4F82-B742-47DE3DC822FA}" type="presOf" srcId="{72BB0BE6-E437-450A-B385-8A18D6EC38F6}" destId="{F3A9B979-9957-4F7E-B432-08D8BDFEC707}" srcOrd="1" destOrd="0" presId="urn:microsoft.com/office/officeart/2005/8/layout/hList7"/>
    <dgm:cxn modelId="{9AEBBE37-1CCB-4DF2-8227-67533F1ED853}" type="presOf" srcId="{EF6AAE80-2AEC-4907-8BCC-B65787D37F36}" destId="{41EC23AF-AAFE-45D4-BBB5-7D3B50217947}" srcOrd="1" destOrd="0" presId="urn:microsoft.com/office/officeart/2005/8/layout/hList7"/>
    <dgm:cxn modelId="{FAB86416-C05E-456F-810F-C6866088FA86}" type="presOf" srcId="{7C40EDEA-01AD-44C5-93B0-9FF75FEB622C}" destId="{4848CFC4-2AE2-40C3-B824-8D4C58A185A0}" srcOrd="1" destOrd="0" presId="urn:microsoft.com/office/officeart/2005/8/layout/hList7"/>
    <dgm:cxn modelId="{2B12BB5E-0C0B-409C-BB80-B2D0E224AD1B}" type="presOf" srcId="{EF6AAE80-2AEC-4907-8BCC-B65787D37F36}" destId="{F6457CB0-8324-4256-B062-FF67A6E662E0}" srcOrd="0" destOrd="0" presId="urn:microsoft.com/office/officeart/2005/8/layout/hList7"/>
    <dgm:cxn modelId="{06FD7023-701A-4473-9448-7BDA6EA42185}" srcId="{C39BB179-7E09-4790-9F82-815268C064F2}" destId="{78DD9D37-F135-4904-86BB-287FF746A81A}" srcOrd="2" destOrd="0" parTransId="{6C67DC25-ECE4-4957-8EB2-95300B590200}" sibTransId="{459F49B5-5129-41E0-AF51-277E19CFFE6E}"/>
    <dgm:cxn modelId="{0B0B90FA-0D76-49F7-AF64-63D5CAD6899C}" srcId="{C39BB179-7E09-4790-9F82-815268C064F2}" destId="{4BC5E28D-D8B0-438D-BB74-C924CE9D4826}" srcOrd="7" destOrd="0" parTransId="{56A01A83-8647-46F3-B909-F83F53F363F8}" sibTransId="{C50F965A-FC64-4513-93BD-41EBF176F1E8}"/>
    <dgm:cxn modelId="{B6268808-3941-481B-BDB3-9F8E35B693B4}" srcId="{C39BB179-7E09-4790-9F82-815268C064F2}" destId="{2B13370F-3990-4C4C-BD38-C99DC9E5BCB5}" srcOrd="4" destOrd="0" parTransId="{AB5F6270-2F40-43F6-8931-07C5D6EE8E1A}" sibTransId="{BC58F762-50DA-48DE-B724-57D87804479E}"/>
    <dgm:cxn modelId="{C8CC3259-6E32-40F1-8A6D-06397E979C2F}" type="presOf" srcId="{208F1839-F104-4232-B9EC-EAF712D7EF7D}" destId="{3A09B335-C269-4D23-AC16-B2CA1E3A5106}" srcOrd="0" destOrd="0" presId="urn:microsoft.com/office/officeart/2005/8/layout/hList7"/>
    <dgm:cxn modelId="{69E7604E-CB07-4DBD-A3DA-F4F0F6E757EF}" srcId="{C39BB179-7E09-4790-9F82-815268C064F2}" destId="{0154C53D-3DA8-4C86-B964-38BEFC41AE32}" srcOrd="0" destOrd="0" parTransId="{F57472F0-B55C-417E-9576-B9C4D4E307B1}" sibTransId="{C6595B70-F4BA-4A2F-8FAE-59E331D24DE7}"/>
    <dgm:cxn modelId="{AD983437-E0A3-4182-9997-49898AE79026}" type="presOf" srcId="{C6595B70-F4BA-4A2F-8FAE-59E331D24DE7}" destId="{F20A9F19-767D-43EE-A63E-710E6DCEC0A2}" srcOrd="0" destOrd="0" presId="urn:microsoft.com/office/officeart/2005/8/layout/hList7"/>
    <dgm:cxn modelId="{53348161-D875-4043-A1D4-81FB0E444694}" srcId="{C39BB179-7E09-4790-9F82-815268C064F2}" destId="{7C40EDEA-01AD-44C5-93B0-9FF75FEB622C}" srcOrd="5" destOrd="0" parTransId="{55238D0E-3AE8-4CF3-8626-ABF8A8D1186C}" sibTransId="{208F1839-F104-4232-B9EC-EAF712D7EF7D}"/>
    <dgm:cxn modelId="{AADF14C5-9FCA-442F-BE03-3B0CBCFCAA0D}" type="presOf" srcId="{BC58F762-50DA-48DE-B724-57D87804479E}" destId="{795CC314-0E13-4344-AC1A-AA94B0495DBF}" srcOrd="0" destOrd="0" presId="urn:microsoft.com/office/officeart/2005/8/layout/hList7"/>
    <dgm:cxn modelId="{A6FA000A-57C7-4526-8B34-2B08B811C633}" type="presParOf" srcId="{79F5E5BB-2A9B-4A63-94DA-2E3F468012D3}" destId="{347334FF-E113-4F6D-B249-C4F77F46FE1C}" srcOrd="0" destOrd="0" presId="urn:microsoft.com/office/officeart/2005/8/layout/hList7"/>
    <dgm:cxn modelId="{81C9815F-E01F-444A-A856-CA6C227CF108}" type="presParOf" srcId="{79F5E5BB-2A9B-4A63-94DA-2E3F468012D3}" destId="{7179C4FC-671D-47DD-964C-41BB370699B5}" srcOrd="1" destOrd="0" presId="urn:microsoft.com/office/officeart/2005/8/layout/hList7"/>
    <dgm:cxn modelId="{3C71C2F7-48A0-495D-B68B-A10C6897A20B}" type="presParOf" srcId="{7179C4FC-671D-47DD-964C-41BB370699B5}" destId="{CEE2E778-F308-4BA1-AB5F-7F224EBCFFE3}" srcOrd="0" destOrd="0" presId="urn:microsoft.com/office/officeart/2005/8/layout/hList7"/>
    <dgm:cxn modelId="{8294383B-4B2D-4A49-8078-75B77A490C1F}" type="presParOf" srcId="{CEE2E778-F308-4BA1-AB5F-7F224EBCFFE3}" destId="{D2268C83-3C90-40EA-8225-9B8844BDC60B}" srcOrd="0" destOrd="0" presId="urn:microsoft.com/office/officeart/2005/8/layout/hList7"/>
    <dgm:cxn modelId="{31BF8581-6D98-4DD6-BF78-4D17BA3CF3FF}" type="presParOf" srcId="{CEE2E778-F308-4BA1-AB5F-7F224EBCFFE3}" destId="{711AED20-0D8E-4F2A-9001-15723843ABFA}" srcOrd="1" destOrd="0" presId="urn:microsoft.com/office/officeart/2005/8/layout/hList7"/>
    <dgm:cxn modelId="{461B66B6-E438-4D24-AEF5-AB063922A422}" type="presParOf" srcId="{CEE2E778-F308-4BA1-AB5F-7F224EBCFFE3}" destId="{2A9D4F1E-290A-4B67-9A8F-2F5B79901819}" srcOrd="2" destOrd="0" presId="urn:microsoft.com/office/officeart/2005/8/layout/hList7"/>
    <dgm:cxn modelId="{584D6A0C-22EF-4690-B56E-C6F3D7A259DB}" type="presParOf" srcId="{CEE2E778-F308-4BA1-AB5F-7F224EBCFFE3}" destId="{596FA4CB-CCF4-4EC7-B70B-48FA7E21AF3E}" srcOrd="3" destOrd="0" presId="urn:microsoft.com/office/officeart/2005/8/layout/hList7"/>
    <dgm:cxn modelId="{94C3F37E-802F-4D3B-92D3-8EBF698297D9}" type="presParOf" srcId="{7179C4FC-671D-47DD-964C-41BB370699B5}" destId="{F20A9F19-767D-43EE-A63E-710E6DCEC0A2}" srcOrd="1" destOrd="0" presId="urn:microsoft.com/office/officeart/2005/8/layout/hList7"/>
    <dgm:cxn modelId="{C1F59591-F147-4A11-ADDD-147CBDA8D3E2}" type="presParOf" srcId="{7179C4FC-671D-47DD-964C-41BB370699B5}" destId="{E79C5F80-7091-457A-86E2-EFC7F2264158}" srcOrd="2" destOrd="0" presId="urn:microsoft.com/office/officeart/2005/8/layout/hList7"/>
    <dgm:cxn modelId="{5BA47226-BC8B-45B6-B74A-F0DDC03E7B89}" type="presParOf" srcId="{E79C5F80-7091-457A-86E2-EFC7F2264158}" destId="{3172A6B6-0300-44DA-9F5C-F9779B14B0E1}" srcOrd="0" destOrd="0" presId="urn:microsoft.com/office/officeart/2005/8/layout/hList7"/>
    <dgm:cxn modelId="{0AC76684-8372-42EF-93B7-8F565D34F713}" type="presParOf" srcId="{E79C5F80-7091-457A-86E2-EFC7F2264158}" destId="{F3A9B979-9957-4F7E-B432-08D8BDFEC707}" srcOrd="1" destOrd="0" presId="urn:microsoft.com/office/officeart/2005/8/layout/hList7"/>
    <dgm:cxn modelId="{0640ECA2-D47F-4DCE-A126-2F2753DBE415}" type="presParOf" srcId="{E79C5F80-7091-457A-86E2-EFC7F2264158}" destId="{EC0586E3-5C5C-4F73-A2D7-3DCB5E9DA7F5}" srcOrd="2" destOrd="0" presId="urn:microsoft.com/office/officeart/2005/8/layout/hList7"/>
    <dgm:cxn modelId="{F542C047-06D5-4B3D-85CD-46F39ED028B8}" type="presParOf" srcId="{E79C5F80-7091-457A-86E2-EFC7F2264158}" destId="{E2FF62F0-0B2B-4A97-A9D4-8875EA664CBC}" srcOrd="3" destOrd="0" presId="urn:microsoft.com/office/officeart/2005/8/layout/hList7"/>
    <dgm:cxn modelId="{BCF75820-D5E9-4326-B16E-8C5C33DDA974}" type="presParOf" srcId="{7179C4FC-671D-47DD-964C-41BB370699B5}" destId="{59AFE0F9-D697-4A0D-B2EA-ED67F8DAE3F7}" srcOrd="3" destOrd="0" presId="urn:microsoft.com/office/officeart/2005/8/layout/hList7"/>
    <dgm:cxn modelId="{44F092F9-C590-4D0F-B9EA-D03754BE022A}" type="presParOf" srcId="{7179C4FC-671D-47DD-964C-41BB370699B5}" destId="{58021CEB-9286-4D06-9949-8B0B5C9ECA3C}" srcOrd="4" destOrd="0" presId="urn:microsoft.com/office/officeart/2005/8/layout/hList7"/>
    <dgm:cxn modelId="{52226D96-B2B4-4F49-A269-9B8FCC90D390}" type="presParOf" srcId="{58021CEB-9286-4D06-9949-8B0B5C9ECA3C}" destId="{B0A97002-FC54-4C3C-AD2C-A5887ED96CC6}" srcOrd="0" destOrd="0" presId="urn:microsoft.com/office/officeart/2005/8/layout/hList7"/>
    <dgm:cxn modelId="{EB54BA47-CB60-4D05-94DA-8C2A32DE774B}" type="presParOf" srcId="{58021CEB-9286-4D06-9949-8B0B5C9ECA3C}" destId="{1EDB4A2E-3471-4DDE-9CC1-68ABF32AD26A}" srcOrd="1" destOrd="0" presId="urn:microsoft.com/office/officeart/2005/8/layout/hList7"/>
    <dgm:cxn modelId="{17E09C43-9866-4BF0-A3AE-704C55E562DC}" type="presParOf" srcId="{58021CEB-9286-4D06-9949-8B0B5C9ECA3C}" destId="{9CAF0B1C-862C-4CE4-B700-7D7E11C87466}" srcOrd="2" destOrd="0" presId="urn:microsoft.com/office/officeart/2005/8/layout/hList7"/>
    <dgm:cxn modelId="{36BACE5D-0739-403B-82B9-77700EF2A939}" type="presParOf" srcId="{58021CEB-9286-4D06-9949-8B0B5C9ECA3C}" destId="{3E57A3AE-570A-431F-AB01-9483249EE7B3}" srcOrd="3" destOrd="0" presId="urn:microsoft.com/office/officeart/2005/8/layout/hList7"/>
    <dgm:cxn modelId="{DD60EF65-158C-4BC2-91EB-D21706B94785}" type="presParOf" srcId="{7179C4FC-671D-47DD-964C-41BB370699B5}" destId="{A71D8280-1A66-4E76-A5B9-88D7DEB5C797}" srcOrd="5" destOrd="0" presId="urn:microsoft.com/office/officeart/2005/8/layout/hList7"/>
    <dgm:cxn modelId="{831497B5-0DE9-4472-81CC-EDDAB6514C4A}" type="presParOf" srcId="{7179C4FC-671D-47DD-964C-41BB370699B5}" destId="{7D0BCF78-BF17-4499-B4F9-F3208117E950}" srcOrd="6" destOrd="0" presId="urn:microsoft.com/office/officeart/2005/8/layout/hList7"/>
    <dgm:cxn modelId="{C037B3B9-D73B-480A-B7B9-4937439DB645}" type="presParOf" srcId="{7D0BCF78-BF17-4499-B4F9-F3208117E950}" destId="{F6457CB0-8324-4256-B062-FF67A6E662E0}" srcOrd="0" destOrd="0" presId="urn:microsoft.com/office/officeart/2005/8/layout/hList7"/>
    <dgm:cxn modelId="{D731E7D6-4E7A-4CCD-A030-E008F23DEACA}" type="presParOf" srcId="{7D0BCF78-BF17-4499-B4F9-F3208117E950}" destId="{41EC23AF-AAFE-45D4-BBB5-7D3B50217947}" srcOrd="1" destOrd="0" presId="urn:microsoft.com/office/officeart/2005/8/layout/hList7"/>
    <dgm:cxn modelId="{310FDAC4-2C06-47C6-B11A-4BD4B14CFCEE}" type="presParOf" srcId="{7D0BCF78-BF17-4499-B4F9-F3208117E950}" destId="{4721B3CF-0653-4682-827E-03732BFA7158}" srcOrd="2" destOrd="0" presId="urn:microsoft.com/office/officeart/2005/8/layout/hList7"/>
    <dgm:cxn modelId="{BED8DA7E-552E-4BDD-A42C-22E8BA2FF076}" type="presParOf" srcId="{7D0BCF78-BF17-4499-B4F9-F3208117E950}" destId="{D8DE84E5-9C79-4254-AAC0-6EC3ACF226F9}" srcOrd="3" destOrd="0" presId="urn:microsoft.com/office/officeart/2005/8/layout/hList7"/>
    <dgm:cxn modelId="{7C453F2F-D75E-4629-91D0-4627D975BD0C}" type="presParOf" srcId="{7179C4FC-671D-47DD-964C-41BB370699B5}" destId="{92086DD9-998D-4BDD-9F83-F7F8391E3247}" srcOrd="7" destOrd="0" presId="urn:microsoft.com/office/officeart/2005/8/layout/hList7"/>
    <dgm:cxn modelId="{C5F85A02-6AE6-4A00-BAB4-C1DB69976E13}" type="presParOf" srcId="{7179C4FC-671D-47DD-964C-41BB370699B5}" destId="{37A79457-5C91-4C30-A754-083F07A68987}" srcOrd="8" destOrd="0" presId="urn:microsoft.com/office/officeart/2005/8/layout/hList7"/>
    <dgm:cxn modelId="{D666D148-E190-4B91-881D-76DC0FA4158D}" type="presParOf" srcId="{37A79457-5C91-4C30-A754-083F07A68987}" destId="{B22E6E70-F8D8-42E7-970C-268718374460}" srcOrd="0" destOrd="0" presId="urn:microsoft.com/office/officeart/2005/8/layout/hList7"/>
    <dgm:cxn modelId="{985F946F-B8A0-4669-8039-625672E6EDFC}" type="presParOf" srcId="{37A79457-5C91-4C30-A754-083F07A68987}" destId="{FBE9256E-F023-4DE2-A4A9-01A693D3ED26}" srcOrd="1" destOrd="0" presId="urn:microsoft.com/office/officeart/2005/8/layout/hList7"/>
    <dgm:cxn modelId="{7B2A51AC-B617-4EAC-9AB6-7A2C65AE630B}" type="presParOf" srcId="{37A79457-5C91-4C30-A754-083F07A68987}" destId="{25672F4C-B386-4D91-92AA-7206A0C083FE}" srcOrd="2" destOrd="0" presId="urn:microsoft.com/office/officeart/2005/8/layout/hList7"/>
    <dgm:cxn modelId="{8670EE21-C30B-4E24-AA4B-7C86B3787740}" type="presParOf" srcId="{37A79457-5C91-4C30-A754-083F07A68987}" destId="{BB3AAA82-E8C8-4433-A67C-6BB6E88D5654}" srcOrd="3" destOrd="0" presId="urn:microsoft.com/office/officeart/2005/8/layout/hList7"/>
    <dgm:cxn modelId="{C55F17A3-4DB8-427E-84B4-8D37BCF7A2AD}" type="presParOf" srcId="{7179C4FC-671D-47DD-964C-41BB370699B5}" destId="{795CC314-0E13-4344-AC1A-AA94B0495DBF}" srcOrd="9" destOrd="0" presId="urn:microsoft.com/office/officeart/2005/8/layout/hList7"/>
    <dgm:cxn modelId="{F7645D6F-32AA-44C3-9026-F304D36FBF7A}" type="presParOf" srcId="{7179C4FC-671D-47DD-964C-41BB370699B5}" destId="{F8ADF30C-A1E9-4390-8709-657B2308CB35}" srcOrd="10" destOrd="0" presId="urn:microsoft.com/office/officeart/2005/8/layout/hList7"/>
    <dgm:cxn modelId="{F5C256BA-8E89-43F6-B7C1-02DC624F11C0}" type="presParOf" srcId="{F8ADF30C-A1E9-4390-8709-657B2308CB35}" destId="{B778AEA5-2718-4ADD-93E7-E87CCCA771FF}" srcOrd="0" destOrd="0" presId="urn:microsoft.com/office/officeart/2005/8/layout/hList7"/>
    <dgm:cxn modelId="{7C217443-563C-43EF-A7E0-E921813DAB21}" type="presParOf" srcId="{F8ADF30C-A1E9-4390-8709-657B2308CB35}" destId="{4848CFC4-2AE2-40C3-B824-8D4C58A185A0}" srcOrd="1" destOrd="0" presId="urn:microsoft.com/office/officeart/2005/8/layout/hList7"/>
    <dgm:cxn modelId="{96FB31B6-016F-460B-871A-8B98E44817B7}" type="presParOf" srcId="{F8ADF30C-A1E9-4390-8709-657B2308CB35}" destId="{621A32D1-707A-4813-887A-810ABD13A5AF}" srcOrd="2" destOrd="0" presId="urn:microsoft.com/office/officeart/2005/8/layout/hList7"/>
    <dgm:cxn modelId="{E139BE92-11E1-469E-B538-ADC44931F0C5}" type="presParOf" srcId="{F8ADF30C-A1E9-4390-8709-657B2308CB35}" destId="{AAC07F49-E1EB-420D-8F79-5A8D883A1E0F}" srcOrd="3" destOrd="0" presId="urn:microsoft.com/office/officeart/2005/8/layout/hList7"/>
    <dgm:cxn modelId="{085F2B2F-F210-486A-9203-DEAC3F7EBC54}" type="presParOf" srcId="{7179C4FC-671D-47DD-964C-41BB370699B5}" destId="{3A09B335-C269-4D23-AC16-B2CA1E3A5106}" srcOrd="11" destOrd="0" presId="urn:microsoft.com/office/officeart/2005/8/layout/hList7"/>
    <dgm:cxn modelId="{6F02B9EF-B5C4-4123-B381-2BE408D2C56D}" type="presParOf" srcId="{7179C4FC-671D-47DD-964C-41BB370699B5}" destId="{BB029AE3-B2C0-4781-BEBF-25E4064C8AC7}" srcOrd="12" destOrd="0" presId="urn:microsoft.com/office/officeart/2005/8/layout/hList7"/>
    <dgm:cxn modelId="{8EB007CB-2865-4039-81A5-57906E871F04}" type="presParOf" srcId="{BB029AE3-B2C0-4781-BEBF-25E4064C8AC7}" destId="{19B9000A-8E43-46AA-9511-02CB54AFE67A}" srcOrd="0" destOrd="0" presId="urn:microsoft.com/office/officeart/2005/8/layout/hList7"/>
    <dgm:cxn modelId="{E0FD1C57-2CD6-4EE2-81E4-B8590A00225C}" type="presParOf" srcId="{BB029AE3-B2C0-4781-BEBF-25E4064C8AC7}" destId="{AB0391D3-126B-4A0E-BA7A-4FF9AA6B92B8}" srcOrd="1" destOrd="0" presId="urn:microsoft.com/office/officeart/2005/8/layout/hList7"/>
    <dgm:cxn modelId="{8A85ABA0-75C3-4C40-B04E-808AB38412DE}" type="presParOf" srcId="{BB029AE3-B2C0-4781-BEBF-25E4064C8AC7}" destId="{9AAF4B3F-78DA-4156-A6F4-69D5B9021079}" srcOrd="2" destOrd="0" presId="urn:microsoft.com/office/officeart/2005/8/layout/hList7"/>
    <dgm:cxn modelId="{2AE217A2-0BC5-4A75-A16C-CA87EA71226F}" type="presParOf" srcId="{BB029AE3-B2C0-4781-BEBF-25E4064C8AC7}" destId="{69D9F0FD-2F32-4590-9440-03CEB6328BA9}" srcOrd="3" destOrd="0" presId="urn:microsoft.com/office/officeart/2005/8/layout/hList7"/>
    <dgm:cxn modelId="{35BF3B3F-72D5-411E-87C6-71834D604B31}" type="presParOf" srcId="{7179C4FC-671D-47DD-964C-41BB370699B5}" destId="{75F60E46-CBD2-4D81-A292-F9BD184700E9}" srcOrd="13" destOrd="0" presId="urn:microsoft.com/office/officeart/2005/8/layout/hList7"/>
    <dgm:cxn modelId="{64AA7F6C-61A1-48D6-89DB-0F5A31FAD7C7}" type="presParOf" srcId="{7179C4FC-671D-47DD-964C-41BB370699B5}" destId="{83BA9BDD-169F-47D8-B671-4B0C0232F9FB}" srcOrd="14" destOrd="0" presId="urn:microsoft.com/office/officeart/2005/8/layout/hList7"/>
    <dgm:cxn modelId="{9F5F15CC-A720-4CD3-9780-9FDB535B264F}" type="presParOf" srcId="{83BA9BDD-169F-47D8-B671-4B0C0232F9FB}" destId="{ABDC6112-37FC-43AB-BE4C-94E34B4D63B2}" srcOrd="0" destOrd="0" presId="urn:microsoft.com/office/officeart/2005/8/layout/hList7"/>
    <dgm:cxn modelId="{E71B2CF1-584E-4F1E-BBC3-83CDE208D4FF}" type="presParOf" srcId="{83BA9BDD-169F-47D8-B671-4B0C0232F9FB}" destId="{50D1D414-7FF6-452D-8B8F-B099CA19E25C}" srcOrd="1" destOrd="0" presId="urn:microsoft.com/office/officeart/2005/8/layout/hList7"/>
    <dgm:cxn modelId="{E80E55B5-7DC8-4158-90FE-6415BA5D14F7}" type="presParOf" srcId="{83BA9BDD-169F-47D8-B671-4B0C0232F9FB}" destId="{FE28C93C-EAD0-4962-B051-F0EF9E1BE2C2}" srcOrd="2" destOrd="0" presId="urn:microsoft.com/office/officeart/2005/8/layout/hList7"/>
    <dgm:cxn modelId="{CBBD36AA-386F-4F4D-8315-1C3B8CA5A663}" type="presParOf" srcId="{83BA9BDD-169F-47D8-B671-4B0C0232F9FB}" destId="{7A1FEEA8-FA29-4059-9397-A3A20123E33D}" srcOrd="3" destOrd="0" presId="urn:microsoft.com/office/officeart/2005/8/layout/hList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9218BF-6E8D-4C53-84CA-EDF5EA3AACCC}">
      <dsp:nvSpPr>
        <dsp:cNvPr id="0" name=""/>
        <dsp:cNvSpPr/>
      </dsp:nvSpPr>
      <dsp:spPr>
        <a:xfrm>
          <a:off x="1117178" y="133148"/>
          <a:ext cx="1684951" cy="936084"/>
        </a:xfrm>
        <a:prstGeom prst="roundRect">
          <a:avLst>
            <a:gd name="adj" fmla="val 10000"/>
          </a:avLst>
        </a:prstGeom>
        <a:solidFill>
          <a:schemeClr val="bg1">
            <a:lumMod val="50000"/>
          </a:schemeClr>
        </a:solidFill>
        <a:ln w="19050" cap="flat" cmpd="sng" algn="ctr">
          <a:solidFill>
            <a:schemeClr val="bg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err="1">
              <a:solidFill>
                <a:schemeClr val="bg1"/>
              </a:solidFill>
            </a:rPr>
            <a:t>Bộ</a:t>
          </a:r>
          <a:r>
            <a:rPr lang="en-US" sz="2000" kern="1200" dirty="0">
              <a:solidFill>
                <a:schemeClr val="bg1"/>
              </a:solidFill>
            </a:rPr>
            <a:t> GDĐT</a:t>
          </a:r>
          <a:endParaRPr lang="vi-VN" sz="2000" kern="1200" dirty="0">
            <a:solidFill>
              <a:schemeClr val="bg1"/>
            </a:solidFill>
          </a:endParaRPr>
        </a:p>
      </dsp:txBody>
      <dsp:txXfrm>
        <a:off x="1144595" y="160565"/>
        <a:ext cx="1630117" cy="881250"/>
      </dsp:txXfrm>
    </dsp:sp>
    <dsp:sp modelId="{9BA7FEE4-A7C3-41A7-89C7-DC627D96B56F}">
      <dsp:nvSpPr>
        <dsp:cNvPr id="0" name=""/>
        <dsp:cNvSpPr/>
      </dsp:nvSpPr>
      <dsp:spPr>
        <a:xfrm rot="5337265">
          <a:off x="1845542" y="1026203"/>
          <a:ext cx="251426" cy="42123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vi-VN" sz="1300" kern="1200"/>
        </a:p>
      </dsp:txBody>
      <dsp:txXfrm rot="-5400000">
        <a:off x="1844196" y="1111114"/>
        <a:ext cx="252743" cy="175998"/>
      </dsp:txXfrm>
    </dsp:sp>
    <dsp:sp modelId="{803145DA-5963-4B55-97FD-0F1C0FDE9390}">
      <dsp:nvSpPr>
        <dsp:cNvPr id="0" name=""/>
        <dsp:cNvSpPr/>
      </dsp:nvSpPr>
      <dsp:spPr>
        <a:xfrm>
          <a:off x="1140380" y="1404412"/>
          <a:ext cx="1684951" cy="936084"/>
        </a:xfrm>
        <a:prstGeom prst="roundRect">
          <a:avLst>
            <a:gd name="adj" fmla="val 10000"/>
          </a:avLst>
        </a:prstGeom>
        <a:solidFill>
          <a:schemeClr val="bg1">
            <a:lumMod val="50000"/>
          </a:schemeClr>
        </a:solidFill>
        <a:ln w="19050" cap="flat" cmpd="sng" algn="ctr">
          <a:solidFill>
            <a:schemeClr val="bg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solidFill>
                <a:schemeClr val="bg1"/>
              </a:solidFill>
            </a:rPr>
            <a:t>Ban </a:t>
          </a:r>
          <a:r>
            <a:rPr lang="en-US" sz="2000" kern="1200" dirty="0" err="1">
              <a:solidFill>
                <a:schemeClr val="bg1"/>
              </a:solidFill>
            </a:rPr>
            <a:t>chỉ</a:t>
          </a:r>
          <a:r>
            <a:rPr lang="en-US" sz="2000" kern="1200" dirty="0">
              <a:solidFill>
                <a:schemeClr val="bg1"/>
              </a:solidFill>
            </a:rPr>
            <a:t> </a:t>
          </a:r>
          <a:r>
            <a:rPr lang="en-US" sz="2000" kern="1200" dirty="0" err="1">
              <a:solidFill>
                <a:schemeClr val="bg1"/>
              </a:solidFill>
            </a:rPr>
            <a:t>đạo</a:t>
          </a:r>
          <a:r>
            <a:rPr lang="en-US" sz="2000" kern="1200" dirty="0">
              <a:solidFill>
                <a:schemeClr val="bg1"/>
              </a:solidFill>
            </a:rPr>
            <a:t> </a:t>
          </a:r>
          <a:r>
            <a:rPr lang="en-US" sz="2000" kern="1200" dirty="0" err="1">
              <a:solidFill>
                <a:schemeClr val="bg1"/>
              </a:solidFill>
            </a:rPr>
            <a:t>cấp</a:t>
          </a:r>
          <a:r>
            <a:rPr lang="en-US" sz="2000" kern="1200" dirty="0">
              <a:solidFill>
                <a:schemeClr val="bg1"/>
              </a:solidFill>
            </a:rPr>
            <a:t> </a:t>
          </a:r>
          <a:r>
            <a:rPr lang="en-US" sz="2000" kern="1200" dirty="0" err="1">
              <a:solidFill>
                <a:schemeClr val="bg1"/>
              </a:solidFill>
            </a:rPr>
            <a:t>quốc</a:t>
          </a:r>
          <a:r>
            <a:rPr lang="en-US" sz="2000" kern="1200" dirty="0">
              <a:solidFill>
                <a:schemeClr val="bg1"/>
              </a:solidFill>
            </a:rPr>
            <a:t> </a:t>
          </a:r>
          <a:r>
            <a:rPr lang="en-US" sz="2000" kern="1200" dirty="0" err="1">
              <a:solidFill>
                <a:schemeClr val="bg1"/>
              </a:solidFill>
            </a:rPr>
            <a:t>gia</a:t>
          </a:r>
          <a:endParaRPr lang="vi-VN" sz="2000" kern="1200" dirty="0">
            <a:solidFill>
              <a:schemeClr val="bg1"/>
            </a:solidFill>
          </a:endParaRPr>
        </a:p>
      </dsp:txBody>
      <dsp:txXfrm>
        <a:off x="1167797" y="1431829"/>
        <a:ext cx="1630117" cy="8812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9218BF-6E8D-4C53-84CA-EDF5EA3AACCC}">
      <dsp:nvSpPr>
        <dsp:cNvPr id="0" name=""/>
        <dsp:cNvSpPr/>
      </dsp:nvSpPr>
      <dsp:spPr>
        <a:xfrm>
          <a:off x="2757784" y="131650"/>
          <a:ext cx="1669567" cy="927537"/>
        </a:xfrm>
        <a:prstGeom prst="roundRect">
          <a:avLst>
            <a:gd name="adj" fmla="val 10000"/>
          </a:avLst>
        </a:prstGeom>
        <a:solidFill>
          <a:schemeClr val="accent2">
            <a:lumMod val="75000"/>
          </a:schemeClr>
        </a:solidFill>
        <a:ln w="19050" cap="flat" cmpd="sng" algn="ctr">
          <a:solidFill>
            <a:schemeClr val="bg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a:solidFill>
                <a:schemeClr val="bg1"/>
              </a:solidFill>
            </a:rPr>
            <a:t>UBND </a:t>
          </a:r>
          <a:r>
            <a:rPr lang="en-US" sz="2100" kern="1200" dirty="0" err="1">
              <a:solidFill>
                <a:schemeClr val="bg1"/>
              </a:solidFill>
            </a:rPr>
            <a:t>tỉnh</a:t>
          </a:r>
          <a:r>
            <a:rPr lang="en-US" sz="2100" kern="1200" dirty="0">
              <a:solidFill>
                <a:schemeClr val="bg1"/>
              </a:solidFill>
            </a:rPr>
            <a:t>/ </a:t>
          </a:r>
          <a:r>
            <a:rPr lang="en-US" sz="2100" kern="1200" dirty="0" err="1">
              <a:solidFill>
                <a:schemeClr val="bg1"/>
              </a:solidFill>
            </a:rPr>
            <a:t>thành</a:t>
          </a:r>
          <a:r>
            <a:rPr lang="en-US" sz="2100" kern="1200" dirty="0">
              <a:solidFill>
                <a:schemeClr val="bg1"/>
              </a:solidFill>
            </a:rPr>
            <a:t> </a:t>
          </a:r>
          <a:r>
            <a:rPr lang="en-US" sz="2100" kern="1200" dirty="0" err="1">
              <a:solidFill>
                <a:schemeClr val="bg1"/>
              </a:solidFill>
            </a:rPr>
            <a:t>phố</a:t>
          </a:r>
          <a:endParaRPr lang="vi-VN" sz="2100" kern="1200" dirty="0">
            <a:solidFill>
              <a:schemeClr val="bg1"/>
            </a:solidFill>
          </a:endParaRPr>
        </a:p>
      </dsp:txBody>
      <dsp:txXfrm>
        <a:off x="2784951" y="158817"/>
        <a:ext cx="1615233" cy="873203"/>
      </dsp:txXfrm>
    </dsp:sp>
    <dsp:sp modelId="{9BA7FEE4-A7C3-41A7-89C7-DC627D96B56F}">
      <dsp:nvSpPr>
        <dsp:cNvPr id="0" name=""/>
        <dsp:cNvSpPr/>
      </dsp:nvSpPr>
      <dsp:spPr>
        <a:xfrm rot="5337265">
          <a:off x="3479498" y="1016551"/>
          <a:ext cx="249130" cy="41739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vi-VN" sz="1300" kern="1200"/>
        </a:p>
      </dsp:txBody>
      <dsp:txXfrm rot="-5400000">
        <a:off x="3478164" y="1100688"/>
        <a:ext cx="250435" cy="174391"/>
      </dsp:txXfrm>
    </dsp:sp>
    <dsp:sp modelId="{803145DA-5963-4B55-97FD-0F1C0FDE9390}">
      <dsp:nvSpPr>
        <dsp:cNvPr id="0" name=""/>
        <dsp:cNvSpPr/>
      </dsp:nvSpPr>
      <dsp:spPr>
        <a:xfrm>
          <a:off x="2780774" y="1391306"/>
          <a:ext cx="1669567" cy="927537"/>
        </a:xfrm>
        <a:prstGeom prst="roundRect">
          <a:avLst>
            <a:gd name="adj" fmla="val 10000"/>
          </a:avLst>
        </a:prstGeom>
        <a:solidFill>
          <a:schemeClr val="accent2">
            <a:lumMod val="75000"/>
          </a:schemeClr>
        </a:solidFill>
        <a:ln w="19050" cap="flat" cmpd="sng" algn="ctr">
          <a:solidFill>
            <a:schemeClr val="bg1"/>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a:solidFill>
                <a:schemeClr val="bg1"/>
              </a:solidFill>
            </a:rPr>
            <a:t>Ban </a:t>
          </a:r>
          <a:r>
            <a:rPr lang="en-US" sz="2100" kern="1200" dirty="0" err="1">
              <a:solidFill>
                <a:schemeClr val="bg1"/>
              </a:solidFill>
            </a:rPr>
            <a:t>chỉ</a:t>
          </a:r>
          <a:r>
            <a:rPr lang="en-US" sz="2100" kern="1200" dirty="0">
              <a:solidFill>
                <a:schemeClr val="bg1"/>
              </a:solidFill>
            </a:rPr>
            <a:t> </a:t>
          </a:r>
          <a:r>
            <a:rPr lang="en-US" sz="2100" kern="1200" dirty="0" err="1">
              <a:solidFill>
                <a:schemeClr val="bg1"/>
              </a:solidFill>
            </a:rPr>
            <a:t>đạo</a:t>
          </a:r>
          <a:r>
            <a:rPr lang="en-US" sz="2100" kern="1200" dirty="0">
              <a:solidFill>
                <a:schemeClr val="bg1"/>
              </a:solidFill>
            </a:rPr>
            <a:t> </a:t>
          </a:r>
          <a:r>
            <a:rPr lang="en-US" sz="2100" kern="1200" dirty="0" err="1">
              <a:solidFill>
                <a:schemeClr val="bg1"/>
              </a:solidFill>
            </a:rPr>
            <a:t>cấp</a:t>
          </a:r>
          <a:r>
            <a:rPr lang="en-US" sz="2100" kern="1200" dirty="0">
              <a:solidFill>
                <a:schemeClr val="bg1"/>
              </a:solidFill>
            </a:rPr>
            <a:t> </a:t>
          </a:r>
          <a:r>
            <a:rPr lang="en-US" sz="2100" kern="1200" dirty="0" err="1">
              <a:solidFill>
                <a:schemeClr val="bg1"/>
              </a:solidFill>
            </a:rPr>
            <a:t>tỉnh</a:t>
          </a:r>
          <a:endParaRPr lang="vi-VN" sz="2100" kern="1200" dirty="0">
            <a:solidFill>
              <a:schemeClr val="bg1"/>
            </a:solidFill>
          </a:endParaRPr>
        </a:p>
      </dsp:txBody>
      <dsp:txXfrm>
        <a:off x="2807941" y="1418473"/>
        <a:ext cx="1615233" cy="873203"/>
      </dsp:txXfrm>
    </dsp:sp>
    <dsp:sp modelId="{9D8E3931-669B-40CC-A851-1714C4D5B751}">
      <dsp:nvSpPr>
        <dsp:cNvPr id="0" name=""/>
        <dsp:cNvSpPr/>
      </dsp:nvSpPr>
      <dsp:spPr>
        <a:xfrm rot="21592785">
          <a:off x="4509010" y="1644134"/>
          <a:ext cx="352012" cy="41739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vi-VN" sz="1700" kern="1200"/>
        </a:p>
      </dsp:txBody>
      <dsp:txXfrm>
        <a:off x="4509010" y="1727723"/>
        <a:ext cx="246408" cy="250435"/>
      </dsp:txXfrm>
    </dsp:sp>
    <dsp:sp modelId="{FBE14E57-A14D-4FB0-9DBE-D1B6BF345708}">
      <dsp:nvSpPr>
        <dsp:cNvPr id="0" name=""/>
        <dsp:cNvSpPr/>
      </dsp:nvSpPr>
      <dsp:spPr>
        <a:xfrm>
          <a:off x="4919691" y="1386817"/>
          <a:ext cx="1669567" cy="927537"/>
        </a:xfrm>
        <a:prstGeom prst="roundRect">
          <a:avLst>
            <a:gd name="adj" fmla="val 10000"/>
          </a:avLst>
        </a:prstGeom>
        <a:solidFill>
          <a:schemeClr val="accent2">
            <a:lumMod val="7500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100" kern="1200" dirty="0" err="1">
              <a:solidFill>
                <a:schemeClr val="bg1"/>
              </a:solidFill>
            </a:rPr>
            <a:t>Hội</a:t>
          </a:r>
          <a:r>
            <a:rPr lang="en-US" sz="2100" kern="1200" dirty="0">
              <a:solidFill>
                <a:schemeClr val="bg1"/>
              </a:solidFill>
            </a:rPr>
            <a:t> </a:t>
          </a:r>
          <a:r>
            <a:rPr lang="en-US" sz="2100" kern="1200" dirty="0" err="1">
              <a:solidFill>
                <a:schemeClr val="bg1"/>
              </a:solidFill>
            </a:rPr>
            <a:t>đồng</a:t>
          </a:r>
          <a:r>
            <a:rPr lang="en-US" sz="2100" kern="1200" dirty="0">
              <a:solidFill>
                <a:schemeClr val="bg1"/>
              </a:solidFill>
            </a:rPr>
            <a:t> </a:t>
          </a:r>
          <a:r>
            <a:rPr lang="en-US" sz="2100" kern="1200" dirty="0" err="1">
              <a:solidFill>
                <a:schemeClr val="bg1"/>
              </a:solidFill>
            </a:rPr>
            <a:t>thi</a:t>
          </a:r>
          <a:endParaRPr lang="vi-VN" sz="2100" kern="1200" dirty="0">
            <a:solidFill>
              <a:schemeClr val="bg1"/>
            </a:solidFill>
          </a:endParaRPr>
        </a:p>
      </dsp:txBody>
      <dsp:txXfrm>
        <a:off x="4946858" y="1413984"/>
        <a:ext cx="1615233" cy="8732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427394-3E7E-4E6F-B574-D8382F9265B1}">
      <dsp:nvSpPr>
        <dsp:cNvPr id="0" name=""/>
        <dsp:cNvSpPr/>
      </dsp:nvSpPr>
      <dsp:spPr>
        <a:xfrm>
          <a:off x="2829222" y="821494"/>
          <a:ext cx="218777" cy="958453"/>
        </a:xfrm>
        <a:custGeom>
          <a:avLst/>
          <a:gdLst/>
          <a:ahLst/>
          <a:cxnLst/>
          <a:rect l="0" t="0" r="0" b="0"/>
          <a:pathLst>
            <a:path>
              <a:moveTo>
                <a:pt x="218777" y="0"/>
              </a:moveTo>
              <a:lnTo>
                <a:pt x="218777" y="958453"/>
              </a:lnTo>
              <a:lnTo>
                <a:pt x="0" y="95845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C7394E2-E4E8-4975-8665-A8DD2D913CB3}">
      <dsp:nvSpPr>
        <dsp:cNvPr id="0" name=""/>
        <dsp:cNvSpPr/>
      </dsp:nvSpPr>
      <dsp:spPr>
        <a:xfrm>
          <a:off x="3048000" y="821494"/>
          <a:ext cx="1375463" cy="1916906"/>
        </a:xfrm>
        <a:custGeom>
          <a:avLst/>
          <a:gdLst/>
          <a:ahLst/>
          <a:cxnLst/>
          <a:rect l="0" t="0" r="0" b="0"/>
          <a:pathLst>
            <a:path>
              <a:moveTo>
                <a:pt x="0" y="0"/>
              </a:moveTo>
              <a:lnTo>
                <a:pt x="0" y="1698128"/>
              </a:lnTo>
              <a:lnTo>
                <a:pt x="1375463" y="1698128"/>
              </a:lnTo>
              <a:lnTo>
                <a:pt x="1375463" y="19169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0110546-E750-4DDD-A9EA-A9D73362E547}">
      <dsp:nvSpPr>
        <dsp:cNvPr id="0" name=""/>
        <dsp:cNvSpPr/>
      </dsp:nvSpPr>
      <dsp:spPr>
        <a:xfrm>
          <a:off x="1437777" y="821494"/>
          <a:ext cx="1610222" cy="1916906"/>
        </a:xfrm>
        <a:custGeom>
          <a:avLst/>
          <a:gdLst/>
          <a:ahLst/>
          <a:cxnLst/>
          <a:rect l="0" t="0" r="0" b="0"/>
          <a:pathLst>
            <a:path>
              <a:moveTo>
                <a:pt x="1610222" y="0"/>
              </a:moveTo>
              <a:lnTo>
                <a:pt x="1610222" y="1698128"/>
              </a:lnTo>
              <a:lnTo>
                <a:pt x="0" y="1698128"/>
              </a:lnTo>
              <a:lnTo>
                <a:pt x="0" y="19169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15587C-5DA1-4DE1-AE4A-CF4EDB2D44AF}">
      <dsp:nvSpPr>
        <dsp:cNvPr id="0" name=""/>
        <dsp:cNvSpPr/>
      </dsp:nvSpPr>
      <dsp:spPr>
        <a:xfrm>
          <a:off x="1401450" y="3278"/>
          <a:ext cx="3293099" cy="818216"/>
        </a:xfrm>
        <a:prstGeom prst="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vi-VN" sz="1600" b="1" kern="1200" dirty="0">
              <a:solidFill>
                <a:schemeClr val="bg1"/>
              </a:solidFill>
            </a:rPr>
            <a:t>TRƯỞNG BAN CHỈ ĐẠO</a:t>
          </a:r>
        </a:p>
        <a:p>
          <a:pPr lvl="0" algn="ctr" defTabSz="711200">
            <a:lnSpc>
              <a:spcPct val="90000"/>
            </a:lnSpc>
            <a:spcBef>
              <a:spcPct val="0"/>
            </a:spcBef>
            <a:spcAft>
              <a:spcPct val="35000"/>
            </a:spcAft>
          </a:pPr>
          <a:r>
            <a:rPr lang="vi-VN" sz="1600" kern="1200" dirty="0">
              <a:solidFill>
                <a:schemeClr val="bg1"/>
              </a:solidFill>
            </a:rPr>
            <a:t>(Lãnh đạo UBND Tỉnh)</a:t>
          </a:r>
        </a:p>
      </dsp:txBody>
      <dsp:txXfrm>
        <a:off x="1401450" y="3278"/>
        <a:ext cx="3293099" cy="818216"/>
      </dsp:txXfrm>
    </dsp:sp>
    <dsp:sp modelId="{52A2FCDD-CD52-4DBC-A5FB-8CCCAB6C0B07}">
      <dsp:nvSpPr>
        <dsp:cNvPr id="0" name=""/>
        <dsp:cNvSpPr/>
      </dsp:nvSpPr>
      <dsp:spPr>
        <a:xfrm>
          <a:off x="281091" y="2738401"/>
          <a:ext cx="2313372" cy="771179"/>
        </a:xfrm>
        <a:prstGeom prst="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b="1" kern="1200" dirty="0"/>
            <a:t>PHÓ TRƯỞNG BAN</a:t>
          </a:r>
        </a:p>
        <a:p>
          <a:pPr lvl="0" algn="ctr" defTabSz="711200">
            <a:lnSpc>
              <a:spcPct val="90000"/>
            </a:lnSpc>
            <a:spcBef>
              <a:spcPct val="0"/>
            </a:spcBef>
            <a:spcAft>
              <a:spcPct val="35000"/>
            </a:spcAft>
          </a:pPr>
          <a:r>
            <a:rPr lang="en-US" sz="1600" kern="1200" dirty="0"/>
            <a:t>(</a:t>
          </a:r>
          <a:r>
            <a:rPr lang="en-US" sz="1600" kern="1200" dirty="0" err="1"/>
            <a:t>Lãnh</a:t>
          </a:r>
          <a:r>
            <a:rPr lang="en-US" sz="1600" kern="1200" dirty="0"/>
            <a:t> </a:t>
          </a:r>
          <a:r>
            <a:rPr lang="en-US" sz="1600" kern="1200" dirty="0" err="1"/>
            <a:t>đạo</a:t>
          </a:r>
          <a:r>
            <a:rPr lang="en-US" sz="1600" kern="1200" dirty="0"/>
            <a:t> </a:t>
          </a:r>
          <a:r>
            <a:rPr lang="en-US" sz="1600" kern="1200" dirty="0" err="1"/>
            <a:t>Sở</a:t>
          </a:r>
          <a:r>
            <a:rPr lang="en-US" sz="1600" kern="1200" dirty="0"/>
            <a:t>, ban </a:t>
          </a:r>
          <a:r>
            <a:rPr lang="en-US" sz="1600" kern="1200" dirty="0" err="1"/>
            <a:t>ngành</a:t>
          </a:r>
          <a:r>
            <a:rPr lang="en-US" sz="1600" kern="1200" dirty="0"/>
            <a:t>)</a:t>
          </a:r>
          <a:endParaRPr lang="vi-VN" sz="1600" kern="1200" dirty="0"/>
        </a:p>
      </dsp:txBody>
      <dsp:txXfrm>
        <a:off x="281091" y="2738401"/>
        <a:ext cx="2313372" cy="771179"/>
      </dsp:txXfrm>
    </dsp:sp>
    <dsp:sp modelId="{B78C7383-D9CA-47A1-B233-37ED17F3131E}">
      <dsp:nvSpPr>
        <dsp:cNvPr id="0" name=""/>
        <dsp:cNvSpPr/>
      </dsp:nvSpPr>
      <dsp:spPr>
        <a:xfrm>
          <a:off x="3032018" y="2738401"/>
          <a:ext cx="2782889" cy="1041796"/>
        </a:xfrm>
        <a:prstGeom prst="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a:t>Ủ</a:t>
          </a:r>
          <a:r>
            <a:rPr lang="vi-VN" sz="1600" kern="1200" dirty="0"/>
            <a:t>y viên</a:t>
          </a:r>
          <a:endParaRPr lang="en-US" sz="1600" kern="1200" dirty="0"/>
        </a:p>
        <a:p>
          <a:pPr lvl="0" algn="ctr" defTabSz="711200">
            <a:lnSpc>
              <a:spcPct val="90000"/>
            </a:lnSpc>
            <a:spcBef>
              <a:spcPct val="0"/>
            </a:spcBef>
            <a:spcAft>
              <a:spcPct val="35000"/>
            </a:spcAft>
          </a:pPr>
          <a:r>
            <a:rPr lang="en-US" sz="1600" kern="1200" dirty="0"/>
            <a:t>(LĐ </a:t>
          </a:r>
          <a:r>
            <a:rPr lang="en-US" sz="1600" kern="1200" dirty="0" err="1"/>
            <a:t>Sở</a:t>
          </a:r>
          <a:r>
            <a:rPr lang="en-US" sz="1600" kern="1200" dirty="0"/>
            <a:t>, ban </a:t>
          </a:r>
          <a:r>
            <a:rPr lang="en-US" sz="1600" kern="1200" dirty="0" err="1"/>
            <a:t>ngành</a:t>
          </a:r>
          <a:r>
            <a:rPr lang="en-US" sz="1600" kern="1200" dirty="0"/>
            <a:t>, LĐ </a:t>
          </a:r>
          <a:r>
            <a:rPr lang="en-US" sz="1600" kern="1200" dirty="0" err="1"/>
            <a:t>cấp</a:t>
          </a:r>
          <a:r>
            <a:rPr lang="en-US" sz="1600" kern="1200" dirty="0"/>
            <a:t> </a:t>
          </a:r>
          <a:r>
            <a:rPr lang="en-US" sz="1600" kern="1200" dirty="0" err="1"/>
            <a:t>phòng</a:t>
          </a:r>
          <a:r>
            <a:rPr lang="en-US" sz="1600" kern="1200" dirty="0"/>
            <a:t> </a:t>
          </a:r>
          <a:r>
            <a:rPr lang="en-US" sz="1600" kern="1200" dirty="0" err="1"/>
            <a:t>của</a:t>
          </a:r>
          <a:r>
            <a:rPr lang="en-US" sz="1600" kern="1200" dirty="0"/>
            <a:t> </a:t>
          </a:r>
          <a:r>
            <a:rPr lang="en-US" sz="1600" kern="1200" dirty="0" err="1"/>
            <a:t>Sở</a:t>
          </a:r>
          <a:r>
            <a:rPr lang="en-US" sz="1600" kern="1200" dirty="0"/>
            <a:t> GDĐT, </a:t>
          </a:r>
          <a:r>
            <a:rPr lang="en-US" sz="1600" b="1" kern="1200" dirty="0" err="1">
              <a:solidFill>
                <a:srgbClr val="FFFF00"/>
              </a:solidFill>
            </a:rPr>
            <a:t>Lãnh</a:t>
          </a:r>
          <a:r>
            <a:rPr lang="en-US" sz="1600" b="1" kern="1200" dirty="0">
              <a:solidFill>
                <a:srgbClr val="FFFF00"/>
              </a:solidFill>
            </a:rPr>
            <a:t> </a:t>
          </a:r>
          <a:r>
            <a:rPr lang="en-US" sz="1600" b="1" kern="1200" dirty="0" err="1">
              <a:solidFill>
                <a:srgbClr val="FFFF00"/>
              </a:solidFill>
            </a:rPr>
            <a:t>đạo</a:t>
          </a:r>
          <a:r>
            <a:rPr lang="en-US" sz="1600" b="1" kern="1200" dirty="0">
              <a:solidFill>
                <a:srgbClr val="FFFF00"/>
              </a:solidFill>
            </a:rPr>
            <a:t> UBND </a:t>
          </a:r>
          <a:r>
            <a:rPr lang="en-US" sz="1600" b="1" kern="1200" dirty="0" err="1">
              <a:solidFill>
                <a:srgbClr val="FFFF00"/>
              </a:solidFill>
            </a:rPr>
            <a:t>cấp</a:t>
          </a:r>
          <a:r>
            <a:rPr lang="en-US" sz="1600" b="1" kern="1200" dirty="0">
              <a:solidFill>
                <a:srgbClr val="FFFF00"/>
              </a:solidFill>
            </a:rPr>
            <a:t> </a:t>
          </a:r>
          <a:r>
            <a:rPr lang="en-US" sz="1600" b="1" kern="1200" dirty="0" err="1">
              <a:solidFill>
                <a:srgbClr val="FFFF00"/>
              </a:solidFill>
            </a:rPr>
            <a:t>huyện</a:t>
          </a:r>
          <a:r>
            <a:rPr lang="en-US" sz="1600" b="1" kern="1200" dirty="0">
              <a:solidFill>
                <a:srgbClr val="FFFF00"/>
              </a:solidFill>
            </a:rPr>
            <a:t>/</a:t>
          </a:r>
          <a:r>
            <a:rPr lang="en-US" sz="1600" b="1" kern="1200" dirty="0" err="1">
              <a:solidFill>
                <a:srgbClr val="FFFF00"/>
              </a:solidFill>
            </a:rPr>
            <a:t>thị</a:t>
          </a:r>
          <a:r>
            <a:rPr lang="en-US" sz="1600" kern="1200" dirty="0"/>
            <a:t>)</a:t>
          </a:r>
          <a:endParaRPr lang="vi-VN" sz="1600" kern="1200" dirty="0"/>
        </a:p>
      </dsp:txBody>
      <dsp:txXfrm>
        <a:off x="3032018" y="2738401"/>
        <a:ext cx="2782889" cy="1041796"/>
      </dsp:txXfrm>
    </dsp:sp>
    <dsp:sp modelId="{235EBDDA-C905-4FF4-8786-AC314D399E79}">
      <dsp:nvSpPr>
        <dsp:cNvPr id="0" name=""/>
        <dsp:cNvSpPr/>
      </dsp:nvSpPr>
      <dsp:spPr>
        <a:xfrm>
          <a:off x="518454" y="1410896"/>
          <a:ext cx="2310767" cy="738102"/>
        </a:xfrm>
        <a:prstGeom prst="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b="1" kern="1200" dirty="0">
              <a:solidFill>
                <a:schemeClr val="bg1"/>
              </a:solidFill>
            </a:rPr>
            <a:t>PHÓ TRƯỞNG BAN TT</a:t>
          </a:r>
        </a:p>
        <a:p>
          <a:pPr lvl="0" algn="ctr" defTabSz="711200">
            <a:lnSpc>
              <a:spcPct val="90000"/>
            </a:lnSpc>
            <a:spcBef>
              <a:spcPct val="0"/>
            </a:spcBef>
            <a:spcAft>
              <a:spcPct val="35000"/>
            </a:spcAft>
          </a:pPr>
          <a:r>
            <a:rPr lang="en-US" sz="1600" kern="1200" dirty="0">
              <a:solidFill>
                <a:schemeClr val="bg1"/>
              </a:solidFill>
            </a:rPr>
            <a:t>(GĐ </a:t>
          </a:r>
          <a:r>
            <a:rPr lang="en-US" sz="1600" kern="1200" dirty="0" err="1">
              <a:solidFill>
                <a:schemeClr val="bg1"/>
              </a:solidFill>
            </a:rPr>
            <a:t>Sở</a:t>
          </a:r>
          <a:r>
            <a:rPr lang="en-US" sz="1600" kern="1200" dirty="0">
              <a:solidFill>
                <a:schemeClr val="bg1"/>
              </a:solidFill>
            </a:rPr>
            <a:t> GDĐT)</a:t>
          </a:r>
          <a:endParaRPr lang="vi-VN" sz="1600" kern="1200" dirty="0">
            <a:solidFill>
              <a:schemeClr val="bg1"/>
            </a:solidFill>
          </a:endParaRPr>
        </a:p>
      </dsp:txBody>
      <dsp:txXfrm>
        <a:off x="518454" y="1410896"/>
        <a:ext cx="2310767" cy="7381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B54AF7-55DB-4F5C-B87D-6403027FAE44}">
      <dsp:nvSpPr>
        <dsp:cNvPr id="0" name=""/>
        <dsp:cNvSpPr/>
      </dsp:nvSpPr>
      <dsp:spPr>
        <a:xfrm>
          <a:off x="1530045" y="1826896"/>
          <a:ext cx="245254" cy="1635650"/>
        </a:xfrm>
        <a:custGeom>
          <a:avLst/>
          <a:gdLst/>
          <a:ahLst/>
          <a:cxnLst/>
          <a:rect l="0" t="0" r="0" b="0"/>
          <a:pathLst>
            <a:path>
              <a:moveTo>
                <a:pt x="0" y="0"/>
              </a:moveTo>
              <a:lnTo>
                <a:pt x="122627" y="0"/>
              </a:lnTo>
              <a:lnTo>
                <a:pt x="122627" y="1635650"/>
              </a:lnTo>
              <a:lnTo>
                <a:pt x="245254" y="1635650"/>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a:p>
      </dsp:txBody>
      <dsp:txXfrm>
        <a:off x="1611324" y="2603373"/>
        <a:ext cx="82696" cy="82696"/>
      </dsp:txXfrm>
    </dsp:sp>
    <dsp:sp modelId="{CF726E84-81E6-46EC-B536-88639B8E75EF}">
      <dsp:nvSpPr>
        <dsp:cNvPr id="0" name=""/>
        <dsp:cNvSpPr/>
      </dsp:nvSpPr>
      <dsp:spPr>
        <a:xfrm>
          <a:off x="1530045" y="1826896"/>
          <a:ext cx="245254" cy="1168321"/>
        </a:xfrm>
        <a:custGeom>
          <a:avLst/>
          <a:gdLst/>
          <a:ahLst/>
          <a:cxnLst/>
          <a:rect l="0" t="0" r="0" b="0"/>
          <a:pathLst>
            <a:path>
              <a:moveTo>
                <a:pt x="0" y="0"/>
              </a:moveTo>
              <a:lnTo>
                <a:pt x="122627" y="0"/>
              </a:lnTo>
              <a:lnTo>
                <a:pt x="122627" y="1168321"/>
              </a:lnTo>
              <a:lnTo>
                <a:pt x="245254" y="1168321"/>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en-US" sz="900" kern="1200"/>
        </a:p>
      </dsp:txBody>
      <dsp:txXfrm>
        <a:off x="1622828" y="2381212"/>
        <a:ext cx="59689" cy="59689"/>
      </dsp:txXfrm>
    </dsp:sp>
    <dsp:sp modelId="{F595E0EF-0580-499E-A6A6-62C6124C370C}">
      <dsp:nvSpPr>
        <dsp:cNvPr id="0" name=""/>
        <dsp:cNvSpPr/>
      </dsp:nvSpPr>
      <dsp:spPr>
        <a:xfrm>
          <a:off x="1530045" y="1826896"/>
          <a:ext cx="245254" cy="700992"/>
        </a:xfrm>
        <a:custGeom>
          <a:avLst/>
          <a:gdLst/>
          <a:ahLst/>
          <a:cxnLst/>
          <a:rect l="0" t="0" r="0" b="0"/>
          <a:pathLst>
            <a:path>
              <a:moveTo>
                <a:pt x="0" y="0"/>
              </a:moveTo>
              <a:lnTo>
                <a:pt x="122627" y="0"/>
              </a:lnTo>
              <a:lnTo>
                <a:pt x="122627" y="700992"/>
              </a:lnTo>
              <a:lnTo>
                <a:pt x="245254" y="700992"/>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en-US" sz="900" kern="1200"/>
        </a:p>
      </dsp:txBody>
      <dsp:txXfrm>
        <a:off x="1634106" y="2158826"/>
        <a:ext cx="37132" cy="37132"/>
      </dsp:txXfrm>
    </dsp:sp>
    <dsp:sp modelId="{62B5798E-DB6A-43D7-AED8-B9191EEC5C5F}">
      <dsp:nvSpPr>
        <dsp:cNvPr id="0" name=""/>
        <dsp:cNvSpPr/>
      </dsp:nvSpPr>
      <dsp:spPr>
        <a:xfrm>
          <a:off x="1530045" y="1826896"/>
          <a:ext cx="245254" cy="233664"/>
        </a:xfrm>
        <a:custGeom>
          <a:avLst/>
          <a:gdLst/>
          <a:ahLst/>
          <a:cxnLst/>
          <a:rect l="0" t="0" r="0" b="0"/>
          <a:pathLst>
            <a:path>
              <a:moveTo>
                <a:pt x="0" y="0"/>
              </a:moveTo>
              <a:lnTo>
                <a:pt x="122627" y="0"/>
              </a:lnTo>
              <a:lnTo>
                <a:pt x="122627" y="233664"/>
              </a:lnTo>
              <a:lnTo>
                <a:pt x="245254" y="233664"/>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en-US" sz="900" kern="1200"/>
        </a:p>
      </dsp:txBody>
      <dsp:txXfrm>
        <a:off x="1644204" y="1935260"/>
        <a:ext cx="16937" cy="16937"/>
      </dsp:txXfrm>
    </dsp:sp>
    <dsp:sp modelId="{FA5A15F4-3802-4B4B-8811-D4F11E4795C1}">
      <dsp:nvSpPr>
        <dsp:cNvPr id="0" name=""/>
        <dsp:cNvSpPr/>
      </dsp:nvSpPr>
      <dsp:spPr>
        <a:xfrm>
          <a:off x="1530045" y="1593232"/>
          <a:ext cx="245254" cy="233664"/>
        </a:xfrm>
        <a:custGeom>
          <a:avLst/>
          <a:gdLst/>
          <a:ahLst/>
          <a:cxnLst/>
          <a:rect l="0" t="0" r="0" b="0"/>
          <a:pathLst>
            <a:path>
              <a:moveTo>
                <a:pt x="0" y="233664"/>
              </a:moveTo>
              <a:lnTo>
                <a:pt x="122627" y="233664"/>
              </a:lnTo>
              <a:lnTo>
                <a:pt x="122627" y="0"/>
              </a:lnTo>
              <a:lnTo>
                <a:pt x="245254" y="0"/>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en-US" sz="900" kern="1200"/>
        </a:p>
      </dsp:txBody>
      <dsp:txXfrm>
        <a:off x="1644204" y="1701595"/>
        <a:ext cx="16937" cy="16937"/>
      </dsp:txXfrm>
    </dsp:sp>
    <dsp:sp modelId="{505E3C89-BE7A-4FA7-AAA7-BB6163D817B8}">
      <dsp:nvSpPr>
        <dsp:cNvPr id="0" name=""/>
        <dsp:cNvSpPr/>
      </dsp:nvSpPr>
      <dsp:spPr>
        <a:xfrm>
          <a:off x="1530045" y="1125903"/>
          <a:ext cx="245254" cy="700992"/>
        </a:xfrm>
        <a:custGeom>
          <a:avLst/>
          <a:gdLst/>
          <a:ahLst/>
          <a:cxnLst/>
          <a:rect l="0" t="0" r="0" b="0"/>
          <a:pathLst>
            <a:path>
              <a:moveTo>
                <a:pt x="0" y="700992"/>
              </a:moveTo>
              <a:lnTo>
                <a:pt x="122627" y="700992"/>
              </a:lnTo>
              <a:lnTo>
                <a:pt x="122627" y="0"/>
              </a:lnTo>
              <a:lnTo>
                <a:pt x="245254" y="0"/>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en-US" sz="900" kern="1200"/>
        </a:p>
      </dsp:txBody>
      <dsp:txXfrm>
        <a:off x="1634106" y="1457833"/>
        <a:ext cx="37132" cy="37132"/>
      </dsp:txXfrm>
    </dsp:sp>
    <dsp:sp modelId="{572848FF-79AE-4341-9D62-4E89253B81D5}">
      <dsp:nvSpPr>
        <dsp:cNvPr id="0" name=""/>
        <dsp:cNvSpPr/>
      </dsp:nvSpPr>
      <dsp:spPr>
        <a:xfrm>
          <a:off x="1530045" y="658575"/>
          <a:ext cx="245254" cy="1168321"/>
        </a:xfrm>
        <a:custGeom>
          <a:avLst/>
          <a:gdLst/>
          <a:ahLst/>
          <a:cxnLst/>
          <a:rect l="0" t="0" r="0" b="0"/>
          <a:pathLst>
            <a:path>
              <a:moveTo>
                <a:pt x="0" y="1168321"/>
              </a:moveTo>
              <a:lnTo>
                <a:pt x="122627" y="1168321"/>
              </a:lnTo>
              <a:lnTo>
                <a:pt x="122627" y="0"/>
              </a:lnTo>
              <a:lnTo>
                <a:pt x="245254" y="0"/>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en-US" sz="900" kern="1200"/>
        </a:p>
      </dsp:txBody>
      <dsp:txXfrm>
        <a:off x="1622828" y="1212891"/>
        <a:ext cx="59689" cy="59689"/>
      </dsp:txXfrm>
    </dsp:sp>
    <dsp:sp modelId="{2B966CD7-134F-41C2-89C6-66E216EF1CBA}">
      <dsp:nvSpPr>
        <dsp:cNvPr id="0" name=""/>
        <dsp:cNvSpPr/>
      </dsp:nvSpPr>
      <dsp:spPr>
        <a:xfrm>
          <a:off x="1530045" y="191246"/>
          <a:ext cx="245254" cy="1635650"/>
        </a:xfrm>
        <a:custGeom>
          <a:avLst/>
          <a:gdLst/>
          <a:ahLst/>
          <a:cxnLst/>
          <a:rect l="0" t="0" r="0" b="0"/>
          <a:pathLst>
            <a:path>
              <a:moveTo>
                <a:pt x="0" y="1635650"/>
              </a:moveTo>
              <a:lnTo>
                <a:pt x="122627" y="1635650"/>
              </a:lnTo>
              <a:lnTo>
                <a:pt x="122627" y="0"/>
              </a:lnTo>
              <a:lnTo>
                <a:pt x="245254" y="0"/>
              </a:lnTo>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44500">
            <a:lnSpc>
              <a:spcPct val="90000"/>
            </a:lnSpc>
            <a:spcBef>
              <a:spcPct val="0"/>
            </a:spcBef>
            <a:spcAft>
              <a:spcPct val="35000"/>
            </a:spcAft>
          </a:pPr>
          <a:endParaRPr lang="en-US" sz="1000" kern="1200"/>
        </a:p>
      </dsp:txBody>
      <dsp:txXfrm>
        <a:off x="1611324" y="967723"/>
        <a:ext cx="82696" cy="82696"/>
      </dsp:txXfrm>
    </dsp:sp>
    <dsp:sp modelId="{28500C16-8BE5-45D8-A317-55E1121CA9A1}">
      <dsp:nvSpPr>
        <dsp:cNvPr id="0" name=""/>
        <dsp:cNvSpPr/>
      </dsp:nvSpPr>
      <dsp:spPr>
        <a:xfrm rot="16200000">
          <a:off x="-663519" y="1224481"/>
          <a:ext cx="3182301" cy="1204829"/>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a:t>CHỦ TỊCH HỘI ĐỒNG THI</a:t>
          </a:r>
        </a:p>
        <a:p>
          <a:pPr lvl="0" algn="ctr" defTabSz="889000">
            <a:lnSpc>
              <a:spcPct val="90000"/>
            </a:lnSpc>
            <a:spcBef>
              <a:spcPct val="0"/>
            </a:spcBef>
            <a:spcAft>
              <a:spcPct val="35000"/>
            </a:spcAft>
          </a:pPr>
          <a:r>
            <a:rPr lang="en-US" sz="2000" kern="1200" dirty="0"/>
            <a:t>(</a:t>
          </a:r>
          <a:r>
            <a:rPr lang="en-US" sz="2000" kern="1200" dirty="0" err="1"/>
            <a:t>Phó</a:t>
          </a:r>
          <a:r>
            <a:rPr lang="en-US" sz="2000" kern="1200" dirty="0"/>
            <a:t> TB </a:t>
          </a:r>
          <a:r>
            <a:rPr lang="en-US" sz="2000" kern="1200" dirty="0" err="1"/>
            <a:t>Chỉ</a:t>
          </a:r>
          <a:r>
            <a:rPr lang="en-US" sz="2000" kern="1200" dirty="0"/>
            <a:t> </a:t>
          </a:r>
          <a:r>
            <a:rPr lang="en-US" sz="2000" kern="1200" dirty="0" err="1"/>
            <a:t>đạo</a:t>
          </a:r>
          <a:r>
            <a:rPr lang="en-US" sz="2000" kern="1200" dirty="0"/>
            <a:t> </a:t>
          </a:r>
          <a:r>
            <a:rPr lang="en-US" sz="2000" kern="1200" dirty="0" err="1"/>
            <a:t>thi</a:t>
          </a:r>
          <a:r>
            <a:rPr lang="en-US" sz="2000" kern="1200" dirty="0"/>
            <a:t> </a:t>
          </a:r>
          <a:r>
            <a:rPr lang="en-US" sz="2000" kern="1200" dirty="0" err="1"/>
            <a:t>cấp</a:t>
          </a:r>
          <a:r>
            <a:rPr lang="en-US" sz="2000" kern="1200" dirty="0"/>
            <a:t> </a:t>
          </a:r>
          <a:r>
            <a:rPr lang="en-US" sz="2000" kern="1200" dirty="0" err="1"/>
            <a:t>tỉnh</a:t>
          </a:r>
          <a:r>
            <a:rPr lang="en-US" sz="2000" kern="1200" dirty="0"/>
            <a:t>)</a:t>
          </a:r>
        </a:p>
      </dsp:txBody>
      <dsp:txXfrm>
        <a:off x="-663519" y="1224481"/>
        <a:ext cx="3182301" cy="1204829"/>
      </dsp:txXfrm>
    </dsp:sp>
    <dsp:sp modelId="{FCA9CA1D-5553-45BA-8D52-987DC41E999F}">
      <dsp:nvSpPr>
        <dsp:cNvPr id="0" name=""/>
        <dsp:cNvSpPr/>
      </dsp:nvSpPr>
      <dsp:spPr>
        <a:xfrm>
          <a:off x="1775299" y="4314"/>
          <a:ext cx="4470098" cy="373862"/>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a:t>Ban </a:t>
          </a:r>
          <a:r>
            <a:rPr lang="en-US" sz="2000" kern="1200" dirty="0" err="1"/>
            <a:t>Thư</a:t>
          </a:r>
          <a:r>
            <a:rPr lang="en-US" sz="2000" kern="1200" dirty="0"/>
            <a:t> </a:t>
          </a:r>
          <a:r>
            <a:rPr lang="en-US" sz="2000" kern="1200" dirty="0" err="1"/>
            <a:t>ký</a:t>
          </a:r>
          <a:endParaRPr lang="en-US" sz="2000" kern="1200" dirty="0"/>
        </a:p>
      </dsp:txBody>
      <dsp:txXfrm>
        <a:off x="1775299" y="4314"/>
        <a:ext cx="4470098" cy="373862"/>
      </dsp:txXfrm>
    </dsp:sp>
    <dsp:sp modelId="{DDE5EE22-CD4C-492E-AB0F-140D2F81A4AA}">
      <dsp:nvSpPr>
        <dsp:cNvPr id="0" name=""/>
        <dsp:cNvSpPr/>
      </dsp:nvSpPr>
      <dsp:spPr>
        <a:xfrm>
          <a:off x="1775299" y="471643"/>
          <a:ext cx="4470098" cy="373862"/>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a:t>Ban In </a:t>
          </a:r>
          <a:r>
            <a:rPr lang="en-US" sz="2000" kern="1200" dirty="0" err="1"/>
            <a:t>sao</a:t>
          </a:r>
          <a:r>
            <a:rPr lang="en-US" sz="2000" kern="1200" dirty="0"/>
            <a:t> </a:t>
          </a:r>
          <a:r>
            <a:rPr lang="en-US" sz="2000" kern="1200" dirty="0" err="1"/>
            <a:t>Đề</a:t>
          </a:r>
          <a:r>
            <a:rPr lang="en-US" sz="2000" kern="1200" dirty="0"/>
            <a:t> </a:t>
          </a:r>
          <a:r>
            <a:rPr lang="en-US" sz="2000" kern="1200" dirty="0" err="1"/>
            <a:t>thi</a:t>
          </a:r>
          <a:endParaRPr lang="en-US" sz="2000" kern="1200" dirty="0"/>
        </a:p>
      </dsp:txBody>
      <dsp:txXfrm>
        <a:off x="1775299" y="471643"/>
        <a:ext cx="4470098" cy="373862"/>
      </dsp:txXfrm>
    </dsp:sp>
    <dsp:sp modelId="{A743635C-99AD-4692-AA4E-ADA8F3E61C94}">
      <dsp:nvSpPr>
        <dsp:cNvPr id="0" name=""/>
        <dsp:cNvSpPr/>
      </dsp:nvSpPr>
      <dsp:spPr>
        <a:xfrm>
          <a:off x="1775299" y="938972"/>
          <a:ext cx="4470098" cy="373862"/>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a:t>Ban </a:t>
          </a:r>
          <a:r>
            <a:rPr lang="en-US" sz="2000" kern="1200" dirty="0" err="1"/>
            <a:t>Coi</a:t>
          </a:r>
          <a:r>
            <a:rPr lang="en-US" sz="2000" kern="1200" dirty="0"/>
            <a:t> </a:t>
          </a:r>
          <a:r>
            <a:rPr lang="en-US" sz="2000" kern="1200" dirty="0" err="1"/>
            <a:t>Thi</a:t>
          </a:r>
          <a:endParaRPr lang="en-US" sz="2000" kern="1200" dirty="0"/>
        </a:p>
      </dsp:txBody>
      <dsp:txXfrm>
        <a:off x="1775299" y="938972"/>
        <a:ext cx="4470098" cy="373862"/>
      </dsp:txXfrm>
    </dsp:sp>
    <dsp:sp modelId="{7D45BF14-AF3F-408F-8BF3-D48195C6E8FF}">
      <dsp:nvSpPr>
        <dsp:cNvPr id="0" name=""/>
        <dsp:cNvSpPr/>
      </dsp:nvSpPr>
      <dsp:spPr>
        <a:xfrm>
          <a:off x="1775299" y="1406300"/>
          <a:ext cx="4470098" cy="373862"/>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a:t>Ban </a:t>
          </a:r>
          <a:r>
            <a:rPr lang="en-US" sz="2000" kern="1200" dirty="0" err="1"/>
            <a:t>phúc</a:t>
          </a:r>
          <a:r>
            <a:rPr lang="en-US" sz="2000" kern="1200" dirty="0"/>
            <a:t> </a:t>
          </a:r>
          <a:r>
            <a:rPr lang="en-US" sz="2000" kern="1200" dirty="0" err="1"/>
            <a:t>khảo</a:t>
          </a:r>
          <a:r>
            <a:rPr lang="en-US" sz="2000" kern="1200" dirty="0"/>
            <a:t> </a:t>
          </a:r>
          <a:r>
            <a:rPr lang="en-US" sz="2000" kern="1200" dirty="0" err="1"/>
            <a:t>bài</a:t>
          </a:r>
          <a:r>
            <a:rPr lang="en-US" sz="2000" kern="1200" dirty="0"/>
            <a:t> </a:t>
          </a:r>
          <a:r>
            <a:rPr lang="en-US" sz="2000" kern="1200" dirty="0" err="1"/>
            <a:t>thi</a:t>
          </a:r>
          <a:r>
            <a:rPr lang="en-US" sz="2000" kern="1200" dirty="0"/>
            <a:t> </a:t>
          </a:r>
          <a:r>
            <a:rPr lang="en-US" sz="2000" kern="1200" dirty="0" err="1"/>
            <a:t>trắc</a:t>
          </a:r>
          <a:r>
            <a:rPr lang="en-US" sz="2000" kern="1200" dirty="0"/>
            <a:t> </a:t>
          </a:r>
          <a:r>
            <a:rPr lang="en-US" sz="2000" kern="1200" dirty="0" err="1"/>
            <a:t>nghiệm</a:t>
          </a:r>
          <a:endParaRPr lang="en-US" sz="2000" kern="1200" dirty="0"/>
        </a:p>
      </dsp:txBody>
      <dsp:txXfrm>
        <a:off x="1775299" y="1406300"/>
        <a:ext cx="4470098" cy="373862"/>
      </dsp:txXfrm>
    </dsp:sp>
    <dsp:sp modelId="{2776B9ED-5C91-49D3-8131-EC76DE308484}">
      <dsp:nvSpPr>
        <dsp:cNvPr id="0" name=""/>
        <dsp:cNvSpPr/>
      </dsp:nvSpPr>
      <dsp:spPr>
        <a:xfrm>
          <a:off x="1775299" y="1873629"/>
          <a:ext cx="4470098" cy="373862"/>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a:t>Ban </a:t>
          </a:r>
          <a:r>
            <a:rPr lang="en-US" sz="2000" kern="1200" dirty="0" err="1"/>
            <a:t>phúc</a:t>
          </a:r>
          <a:r>
            <a:rPr lang="en-US" sz="2000" kern="1200" dirty="0"/>
            <a:t> </a:t>
          </a:r>
          <a:r>
            <a:rPr lang="en-US" sz="2000" kern="1200" dirty="0" err="1"/>
            <a:t>khảo</a:t>
          </a:r>
          <a:r>
            <a:rPr lang="en-US" sz="2000" kern="1200" dirty="0"/>
            <a:t> </a:t>
          </a:r>
          <a:r>
            <a:rPr lang="en-US" sz="2000" kern="1200" dirty="0" err="1"/>
            <a:t>bài</a:t>
          </a:r>
          <a:r>
            <a:rPr lang="en-US" sz="2000" kern="1200" dirty="0"/>
            <a:t> </a:t>
          </a:r>
          <a:r>
            <a:rPr lang="en-US" sz="2000" kern="1200" dirty="0" err="1"/>
            <a:t>thi</a:t>
          </a:r>
          <a:r>
            <a:rPr lang="en-US" sz="2000" kern="1200" dirty="0"/>
            <a:t> </a:t>
          </a:r>
          <a:r>
            <a:rPr lang="en-US" sz="2000" kern="1200" dirty="0" err="1"/>
            <a:t>tự</a:t>
          </a:r>
          <a:r>
            <a:rPr lang="en-US" sz="2000" kern="1200" dirty="0"/>
            <a:t> </a:t>
          </a:r>
          <a:r>
            <a:rPr lang="en-US" sz="2000" kern="1200" dirty="0" err="1"/>
            <a:t>luận</a:t>
          </a:r>
          <a:endParaRPr lang="en-US" sz="2000" kern="1200" dirty="0"/>
        </a:p>
      </dsp:txBody>
      <dsp:txXfrm>
        <a:off x="1775299" y="1873629"/>
        <a:ext cx="4470098" cy="373862"/>
      </dsp:txXfrm>
    </dsp:sp>
    <dsp:sp modelId="{F2A8CF4C-6982-49AF-B2DA-9DE0037E5E76}">
      <dsp:nvSpPr>
        <dsp:cNvPr id="0" name=""/>
        <dsp:cNvSpPr/>
      </dsp:nvSpPr>
      <dsp:spPr>
        <a:xfrm>
          <a:off x="1775299" y="2340957"/>
          <a:ext cx="4470098" cy="373862"/>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a:t>Ban </a:t>
          </a:r>
          <a:r>
            <a:rPr lang="en-US" sz="2000" kern="1200" dirty="0" err="1"/>
            <a:t>Làm</a:t>
          </a:r>
          <a:r>
            <a:rPr lang="en-US" sz="2000" kern="1200" dirty="0"/>
            <a:t> </a:t>
          </a:r>
          <a:r>
            <a:rPr lang="en-US" sz="2000" kern="1200" dirty="0" err="1"/>
            <a:t>Phách</a:t>
          </a:r>
          <a:endParaRPr lang="en-US" sz="2000" kern="1200" dirty="0"/>
        </a:p>
      </dsp:txBody>
      <dsp:txXfrm>
        <a:off x="1775299" y="2340957"/>
        <a:ext cx="4470098" cy="373862"/>
      </dsp:txXfrm>
    </dsp:sp>
    <dsp:sp modelId="{3F3C7EE7-EAE1-4CBD-AB6B-FA14866A37FD}">
      <dsp:nvSpPr>
        <dsp:cNvPr id="0" name=""/>
        <dsp:cNvSpPr/>
      </dsp:nvSpPr>
      <dsp:spPr>
        <a:xfrm>
          <a:off x="1775299" y="2808286"/>
          <a:ext cx="4470098" cy="373862"/>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a:t>Ban </a:t>
          </a:r>
          <a:r>
            <a:rPr lang="en-US" sz="2000" kern="1200" dirty="0" err="1"/>
            <a:t>Chấm</a:t>
          </a:r>
          <a:r>
            <a:rPr lang="en-US" sz="2000" kern="1200" dirty="0"/>
            <a:t> </a:t>
          </a:r>
          <a:r>
            <a:rPr lang="en-US" sz="2000" kern="1200" dirty="0" err="1"/>
            <a:t>thi</a:t>
          </a:r>
          <a:r>
            <a:rPr lang="en-US" sz="2000" kern="1200" dirty="0"/>
            <a:t> </a:t>
          </a:r>
          <a:r>
            <a:rPr lang="en-US" sz="2000" kern="1200" dirty="0" err="1"/>
            <a:t>tự</a:t>
          </a:r>
          <a:r>
            <a:rPr lang="en-US" sz="2000" kern="1200" dirty="0"/>
            <a:t> </a:t>
          </a:r>
          <a:r>
            <a:rPr lang="en-US" sz="2000" kern="1200" dirty="0" err="1"/>
            <a:t>luận</a:t>
          </a:r>
          <a:endParaRPr lang="en-US" sz="2000" kern="1200" dirty="0"/>
        </a:p>
      </dsp:txBody>
      <dsp:txXfrm>
        <a:off x="1775299" y="2808286"/>
        <a:ext cx="4470098" cy="373862"/>
      </dsp:txXfrm>
    </dsp:sp>
    <dsp:sp modelId="{CF76A807-BEBC-42F6-8701-7F49BDB15999}">
      <dsp:nvSpPr>
        <dsp:cNvPr id="0" name=""/>
        <dsp:cNvSpPr/>
      </dsp:nvSpPr>
      <dsp:spPr>
        <a:xfrm>
          <a:off x="1775299" y="3275615"/>
          <a:ext cx="4470098" cy="373862"/>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a:t>Ban </a:t>
          </a:r>
          <a:r>
            <a:rPr lang="en-US" sz="2000" kern="1200" dirty="0" err="1"/>
            <a:t>Chấm</a:t>
          </a:r>
          <a:r>
            <a:rPr lang="en-US" sz="2000" kern="1200" dirty="0"/>
            <a:t> </a:t>
          </a:r>
          <a:r>
            <a:rPr lang="en-US" sz="2000" kern="1200" dirty="0" err="1"/>
            <a:t>thi</a:t>
          </a:r>
          <a:r>
            <a:rPr lang="en-US" sz="2000" kern="1200" dirty="0"/>
            <a:t> </a:t>
          </a:r>
          <a:r>
            <a:rPr lang="en-US" sz="2000" kern="1200" dirty="0" err="1"/>
            <a:t>trắc</a:t>
          </a:r>
          <a:r>
            <a:rPr lang="en-US" sz="2000" kern="1200" dirty="0"/>
            <a:t> </a:t>
          </a:r>
          <a:r>
            <a:rPr lang="en-US" sz="2000" kern="1200" dirty="0" err="1"/>
            <a:t>nghiệm</a:t>
          </a:r>
          <a:endParaRPr lang="en-US" sz="2000" kern="1200" dirty="0"/>
        </a:p>
      </dsp:txBody>
      <dsp:txXfrm>
        <a:off x="1775299" y="3275615"/>
        <a:ext cx="4470098" cy="3738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6.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AD1A594-041B-449E-89BC-5A6CB1F5A9AB}" type="datetimeFigureOut">
              <a:rPr lang="id-ID" smtClean="0"/>
              <a:pPr/>
              <a:t>17/03/2023</a:t>
            </a:fld>
            <a:endParaRPr lang="id-ID"/>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id-ID"/>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3DDDC53-01B7-4E0F-8BE2-02DC8C672187}" type="slidenum">
              <a:rPr lang="id-ID" smtClean="0"/>
              <a:pPr/>
              <a:t>‹#›</a:t>
            </a:fld>
            <a:endParaRPr lang="id-ID"/>
          </a:p>
        </p:txBody>
      </p:sp>
    </p:spTree>
    <p:extLst>
      <p:ext uri="{BB962C8B-B14F-4D97-AF65-F5344CB8AC3E}">
        <p14:creationId xmlns:p14="http://schemas.microsoft.com/office/powerpoint/2010/main" val="41719361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3CCC32-3486-46B1-A8B7-921064D8D59D}" type="datetimeFigureOut">
              <a:rPr lang="en-US" smtClean="0"/>
              <a:pPr/>
              <a:t>3/17/2023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D1495A-DD81-44F4-9F54-1F39867BF2D9}" type="slidenum">
              <a:rPr lang="en-US" smtClean="0"/>
              <a:pPr/>
              <a:t>‹#›</a:t>
            </a:fld>
            <a:endParaRPr lang="en-US"/>
          </a:p>
        </p:txBody>
      </p:sp>
    </p:spTree>
    <p:extLst>
      <p:ext uri="{BB962C8B-B14F-4D97-AF65-F5344CB8AC3E}">
        <p14:creationId xmlns:p14="http://schemas.microsoft.com/office/powerpoint/2010/main" val="1023919786"/>
      </p:ext>
    </p:extLst>
  </p:cSld>
  <p:clrMap bg1="lt1" tx1="dk1" bg2="lt2" tx2="dk2" accent1="accent1" accent2="accent2" accent3="accent3" accent4="accent4" accent5="accent5" accent6="accent6" hlink="hlink" folHlink="folHlink"/>
  <p:notesStyle>
    <a:lvl1pPr marL="0" algn="l" defTabSz="685755" rtl="0" eaLnBrk="1" latinLnBrk="0" hangingPunct="1">
      <a:defRPr sz="900" kern="1200">
        <a:solidFill>
          <a:schemeClr val="tx1"/>
        </a:solidFill>
        <a:latin typeface="+mn-lt"/>
        <a:ea typeface="+mn-ea"/>
        <a:cs typeface="+mn-cs"/>
      </a:defRPr>
    </a:lvl1pPr>
    <a:lvl2pPr marL="342878" algn="l" defTabSz="685755" rtl="0" eaLnBrk="1" latinLnBrk="0" hangingPunct="1">
      <a:defRPr sz="900" kern="1200">
        <a:solidFill>
          <a:schemeClr val="tx1"/>
        </a:solidFill>
        <a:latin typeface="+mn-lt"/>
        <a:ea typeface="+mn-ea"/>
        <a:cs typeface="+mn-cs"/>
      </a:defRPr>
    </a:lvl2pPr>
    <a:lvl3pPr marL="685755" algn="l" defTabSz="685755" rtl="0" eaLnBrk="1" latinLnBrk="0" hangingPunct="1">
      <a:defRPr sz="900" kern="1200">
        <a:solidFill>
          <a:schemeClr val="tx1"/>
        </a:solidFill>
        <a:latin typeface="+mn-lt"/>
        <a:ea typeface="+mn-ea"/>
        <a:cs typeface="+mn-cs"/>
      </a:defRPr>
    </a:lvl3pPr>
    <a:lvl4pPr marL="1028633" algn="l" defTabSz="685755" rtl="0" eaLnBrk="1" latinLnBrk="0" hangingPunct="1">
      <a:defRPr sz="900" kern="1200">
        <a:solidFill>
          <a:schemeClr val="tx1"/>
        </a:solidFill>
        <a:latin typeface="+mn-lt"/>
        <a:ea typeface="+mn-ea"/>
        <a:cs typeface="+mn-cs"/>
      </a:defRPr>
    </a:lvl4pPr>
    <a:lvl5pPr marL="1371511" algn="l" defTabSz="685755" rtl="0" eaLnBrk="1" latinLnBrk="0" hangingPunct="1">
      <a:defRPr sz="900" kern="1200">
        <a:solidFill>
          <a:schemeClr val="tx1"/>
        </a:solidFill>
        <a:latin typeface="+mn-lt"/>
        <a:ea typeface="+mn-ea"/>
        <a:cs typeface="+mn-cs"/>
      </a:defRPr>
    </a:lvl5pPr>
    <a:lvl6pPr marL="1714389" algn="l" defTabSz="685755" rtl="0" eaLnBrk="1" latinLnBrk="0" hangingPunct="1">
      <a:defRPr sz="900" kern="1200">
        <a:solidFill>
          <a:schemeClr val="tx1"/>
        </a:solidFill>
        <a:latin typeface="+mn-lt"/>
        <a:ea typeface="+mn-ea"/>
        <a:cs typeface="+mn-cs"/>
      </a:defRPr>
    </a:lvl6pPr>
    <a:lvl7pPr marL="2057266" algn="l" defTabSz="685755" rtl="0" eaLnBrk="1" latinLnBrk="0" hangingPunct="1">
      <a:defRPr sz="900" kern="1200">
        <a:solidFill>
          <a:schemeClr val="tx1"/>
        </a:solidFill>
        <a:latin typeface="+mn-lt"/>
        <a:ea typeface="+mn-ea"/>
        <a:cs typeface="+mn-cs"/>
      </a:defRPr>
    </a:lvl7pPr>
    <a:lvl8pPr marL="2400145" algn="l" defTabSz="685755" rtl="0" eaLnBrk="1" latinLnBrk="0" hangingPunct="1">
      <a:defRPr sz="900" kern="1200">
        <a:solidFill>
          <a:schemeClr val="tx1"/>
        </a:solidFill>
        <a:latin typeface="+mn-lt"/>
        <a:ea typeface="+mn-ea"/>
        <a:cs typeface="+mn-cs"/>
      </a:defRPr>
    </a:lvl8pPr>
    <a:lvl9pPr marL="2743022" algn="l" defTabSz="685755"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1</a:t>
            </a:fld>
            <a:endParaRPr lang="en-US"/>
          </a:p>
        </p:txBody>
      </p:sp>
    </p:spTree>
    <p:extLst>
      <p:ext uri="{BB962C8B-B14F-4D97-AF65-F5344CB8AC3E}">
        <p14:creationId xmlns:p14="http://schemas.microsoft.com/office/powerpoint/2010/main" val="1819891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a:t>
            </a:fld>
            <a:endParaRPr lang="en-US"/>
          </a:p>
        </p:txBody>
      </p:sp>
    </p:spTree>
    <p:extLst>
      <p:ext uri="{BB962C8B-B14F-4D97-AF65-F5344CB8AC3E}">
        <p14:creationId xmlns:p14="http://schemas.microsoft.com/office/powerpoint/2010/main" val="7017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3</a:t>
            </a:fld>
            <a:endParaRPr lang="en-US"/>
          </a:p>
        </p:txBody>
      </p:sp>
    </p:spTree>
    <p:extLst>
      <p:ext uri="{BB962C8B-B14F-4D97-AF65-F5344CB8AC3E}">
        <p14:creationId xmlns:p14="http://schemas.microsoft.com/office/powerpoint/2010/main" val="25081467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4</a:t>
            </a:fld>
            <a:endParaRPr lang="en-US"/>
          </a:p>
        </p:txBody>
      </p:sp>
    </p:spTree>
    <p:extLst>
      <p:ext uri="{BB962C8B-B14F-4D97-AF65-F5344CB8AC3E}">
        <p14:creationId xmlns:p14="http://schemas.microsoft.com/office/powerpoint/2010/main" val="179692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5</a:t>
            </a:fld>
            <a:endParaRPr lang="en-US"/>
          </a:p>
        </p:txBody>
      </p:sp>
    </p:spTree>
    <p:extLst>
      <p:ext uri="{BB962C8B-B14F-4D97-AF65-F5344CB8AC3E}">
        <p14:creationId xmlns:p14="http://schemas.microsoft.com/office/powerpoint/2010/main" val="697637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6</a:t>
            </a:fld>
            <a:endParaRPr lang="en-US"/>
          </a:p>
        </p:txBody>
      </p:sp>
    </p:spTree>
    <p:extLst>
      <p:ext uri="{BB962C8B-B14F-4D97-AF65-F5344CB8AC3E}">
        <p14:creationId xmlns:p14="http://schemas.microsoft.com/office/powerpoint/2010/main" val="36304708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7</a:t>
            </a:fld>
            <a:endParaRPr lang="en-US"/>
          </a:p>
        </p:txBody>
      </p:sp>
    </p:spTree>
    <p:extLst>
      <p:ext uri="{BB962C8B-B14F-4D97-AF65-F5344CB8AC3E}">
        <p14:creationId xmlns:p14="http://schemas.microsoft.com/office/powerpoint/2010/main" val="31265759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8</a:t>
            </a:fld>
            <a:endParaRPr lang="en-US"/>
          </a:p>
        </p:txBody>
      </p:sp>
    </p:spTree>
    <p:extLst>
      <p:ext uri="{BB962C8B-B14F-4D97-AF65-F5344CB8AC3E}">
        <p14:creationId xmlns:p14="http://schemas.microsoft.com/office/powerpoint/2010/main" val="33315126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9</a:t>
            </a:fld>
            <a:endParaRPr lang="en-US"/>
          </a:p>
        </p:txBody>
      </p:sp>
    </p:spTree>
    <p:extLst>
      <p:ext uri="{BB962C8B-B14F-4D97-AF65-F5344CB8AC3E}">
        <p14:creationId xmlns:p14="http://schemas.microsoft.com/office/powerpoint/2010/main" val="16876362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10</a:t>
            </a:fld>
            <a:endParaRPr lang="en-US"/>
          </a:p>
        </p:txBody>
      </p:sp>
    </p:spTree>
    <p:extLst>
      <p:ext uri="{BB962C8B-B14F-4D97-AF65-F5344CB8AC3E}">
        <p14:creationId xmlns:p14="http://schemas.microsoft.com/office/powerpoint/2010/main" val="9159508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11</a:t>
            </a:fld>
            <a:endParaRPr lang="en-US"/>
          </a:p>
        </p:txBody>
      </p:sp>
    </p:spTree>
    <p:extLst>
      <p:ext uri="{BB962C8B-B14F-4D97-AF65-F5344CB8AC3E}">
        <p14:creationId xmlns:p14="http://schemas.microsoft.com/office/powerpoint/2010/main" val="29719051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12</a:t>
            </a:fld>
            <a:endParaRPr lang="en-US"/>
          </a:p>
        </p:txBody>
      </p:sp>
    </p:spTree>
    <p:extLst>
      <p:ext uri="{BB962C8B-B14F-4D97-AF65-F5344CB8AC3E}">
        <p14:creationId xmlns:p14="http://schemas.microsoft.com/office/powerpoint/2010/main" val="7913097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13</a:t>
            </a:fld>
            <a:endParaRPr lang="en-US"/>
          </a:p>
        </p:txBody>
      </p:sp>
    </p:spTree>
    <p:extLst>
      <p:ext uri="{BB962C8B-B14F-4D97-AF65-F5344CB8AC3E}">
        <p14:creationId xmlns:p14="http://schemas.microsoft.com/office/powerpoint/2010/main" val="37619030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14</a:t>
            </a:fld>
            <a:endParaRPr lang="en-US"/>
          </a:p>
        </p:txBody>
      </p:sp>
    </p:spTree>
    <p:extLst>
      <p:ext uri="{BB962C8B-B14F-4D97-AF65-F5344CB8AC3E}">
        <p14:creationId xmlns:p14="http://schemas.microsoft.com/office/powerpoint/2010/main" val="39589026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15</a:t>
            </a:fld>
            <a:endParaRPr lang="en-US"/>
          </a:p>
        </p:txBody>
      </p:sp>
    </p:spTree>
    <p:extLst>
      <p:ext uri="{BB962C8B-B14F-4D97-AF65-F5344CB8AC3E}">
        <p14:creationId xmlns:p14="http://schemas.microsoft.com/office/powerpoint/2010/main" val="7706702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16</a:t>
            </a:fld>
            <a:endParaRPr lang="en-US"/>
          </a:p>
        </p:txBody>
      </p:sp>
    </p:spTree>
    <p:extLst>
      <p:ext uri="{BB962C8B-B14F-4D97-AF65-F5344CB8AC3E}">
        <p14:creationId xmlns:p14="http://schemas.microsoft.com/office/powerpoint/2010/main" val="16529407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17</a:t>
            </a:fld>
            <a:endParaRPr lang="en-US"/>
          </a:p>
        </p:txBody>
      </p:sp>
    </p:spTree>
    <p:extLst>
      <p:ext uri="{BB962C8B-B14F-4D97-AF65-F5344CB8AC3E}">
        <p14:creationId xmlns:p14="http://schemas.microsoft.com/office/powerpoint/2010/main" val="34954728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18</a:t>
            </a:fld>
            <a:endParaRPr lang="en-US"/>
          </a:p>
        </p:txBody>
      </p:sp>
    </p:spTree>
    <p:extLst>
      <p:ext uri="{BB962C8B-B14F-4D97-AF65-F5344CB8AC3E}">
        <p14:creationId xmlns:p14="http://schemas.microsoft.com/office/powerpoint/2010/main" val="1176479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19</a:t>
            </a:fld>
            <a:endParaRPr lang="en-US"/>
          </a:p>
        </p:txBody>
      </p:sp>
    </p:spTree>
    <p:extLst>
      <p:ext uri="{BB962C8B-B14F-4D97-AF65-F5344CB8AC3E}">
        <p14:creationId xmlns:p14="http://schemas.microsoft.com/office/powerpoint/2010/main" val="8316789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20</a:t>
            </a:fld>
            <a:endParaRPr lang="en-US"/>
          </a:p>
        </p:txBody>
      </p:sp>
    </p:spTree>
    <p:extLst>
      <p:ext uri="{BB962C8B-B14F-4D97-AF65-F5344CB8AC3E}">
        <p14:creationId xmlns:p14="http://schemas.microsoft.com/office/powerpoint/2010/main" val="19843779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21</a:t>
            </a:fld>
            <a:endParaRPr lang="en-US"/>
          </a:p>
        </p:txBody>
      </p:sp>
    </p:spTree>
    <p:extLst>
      <p:ext uri="{BB962C8B-B14F-4D97-AF65-F5344CB8AC3E}">
        <p14:creationId xmlns:p14="http://schemas.microsoft.com/office/powerpoint/2010/main" val="32947456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22</a:t>
            </a:fld>
            <a:endParaRPr lang="en-US"/>
          </a:p>
        </p:txBody>
      </p:sp>
    </p:spTree>
    <p:extLst>
      <p:ext uri="{BB962C8B-B14F-4D97-AF65-F5344CB8AC3E}">
        <p14:creationId xmlns:p14="http://schemas.microsoft.com/office/powerpoint/2010/main" val="20889677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23</a:t>
            </a:fld>
            <a:endParaRPr lang="en-US"/>
          </a:p>
        </p:txBody>
      </p:sp>
    </p:spTree>
    <p:extLst>
      <p:ext uri="{BB962C8B-B14F-4D97-AF65-F5344CB8AC3E}">
        <p14:creationId xmlns:p14="http://schemas.microsoft.com/office/powerpoint/2010/main" val="20715026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24</a:t>
            </a:fld>
            <a:endParaRPr lang="en-US"/>
          </a:p>
        </p:txBody>
      </p:sp>
    </p:spTree>
    <p:extLst>
      <p:ext uri="{BB962C8B-B14F-4D97-AF65-F5344CB8AC3E}">
        <p14:creationId xmlns:p14="http://schemas.microsoft.com/office/powerpoint/2010/main" val="38379347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25</a:t>
            </a:fld>
            <a:endParaRPr lang="en-US"/>
          </a:p>
        </p:txBody>
      </p:sp>
    </p:spTree>
    <p:extLst>
      <p:ext uri="{BB962C8B-B14F-4D97-AF65-F5344CB8AC3E}">
        <p14:creationId xmlns:p14="http://schemas.microsoft.com/office/powerpoint/2010/main" val="38159376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26</a:t>
            </a:fld>
            <a:endParaRPr lang="en-US"/>
          </a:p>
        </p:txBody>
      </p:sp>
    </p:spTree>
    <p:extLst>
      <p:ext uri="{BB962C8B-B14F-4D97-AF65-F5344CB8AC3E}">
        <p14:creationId xmlns:p14="http://schemas.microsoft.com/office/powerpoint/2010/main" val="26002487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27</a:t>
            </a:fld>
            <a:endParaRPr lang="en-US"/>
          </a:p>
        </p:txBody>
      </p:sp>
    </p:spTree>
    <p:extLst>
      <p:ext uri="{BB962C8B-B14F-4D97-AF65-F5344CB8AC3E}">
        <p14:creationId xmlns:p14="http://schemas.microsoft.com/office/powerpoint/2010/main" val="1219548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28</a:t>
            </a:fld>
            <a:endParaRPr lang="en-US"/>
          </a:p>
        </p:txBody>
      </p:sp>
    </p:spTree>
    <p:extLst>
      <p:ext uri="{BB962C8B-B14F-4D97-AF65-F5344CB8AC3E}">
        <p14:creationId xmlns:p14="http://schemas.microsoft.com/office/powerpoint/2010/main" val="1061044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29</a:t>
            </a:fld>
            <a:endParaRPr lang="en-US"/>
          </a:p>
        </p:txBody>
      </p:sp>
    </p:spTree>
    <p:extLst>
      <p:ext uri="{BB962C8B-B14F-4D97-AF65-F5344CB8AC3E}">
        <p14:creationId xmlns:p14="http://schemas.microsoft.com/office/powerpoint/2010/main" val="18253805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30</a:t>
            </a:fld>
            <a:endParaRPr lang="en-US"/>
          </a:p>
        </p:txBody>
      </p:sp>
    </p:spTree>
    <p:extLst>
      <p:ext uri="{BB962C8B-B14F-4D97-AF65-F5344CB8AC3E}">
        <p14:creationId xmlns:p14="http://schemas.microsoft.com/office/powerpoint/2010/main" val="32851703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31</a:t>
            </a:fld>
            <a:endParaRPr lang="en-US"/>
          </a:p>
        </p:txBody>
      </p:sp>
    </p:spTree>
    <p:extLst>
      <p:ext uri="{BB962C8B-B14F-4D97-AF65-F5344CB8AC3E}">
        <p14:creationId xmlns:p14="http://schemas.microsoft.com/office/powerpoint/2010/main" val="23663894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32</a:t>
            </a:fld>
            <a:endParaRPr lang="en-US"/>
          </a:p>
        </p:txBody>
      </p:sp>
    </p:spTree>
    <p:extLst>
      <p:ext uri="{BB962C8B-B14F-4D97-AF65-F5344CB8AC3E}">
        <p14:creationId xmlns:p14="http://schemas.microsoft.com/office/powerpoint/2010/main" val="41896886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33</a:t>
            </a:fld>
            <a:endParaRPr lang="en-US"/>
          </a:p>
        </p:txBody>
      </p:sp>
    </p:spTree>
    <p:extLst>
      <p:ext uri="{BB962C8B-B14F-4D97-AF65-F5344CB8AC3E}">
        <p14:creationId xmlns:p14="http://schemas.microsoft.com/office/powerpoint/2010/main" val="392028853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34</a:t>
            </a:fld>
            <a:endParaRPr lang="en-US"/>
          </a:p>
        </p:txBody>
      </p:sp>
    </p:spTree>
    <p:extLst>
      <p:ext uri="{BB962C8B-B14F-4D97-AF65-F5344CB8AC3E}">
        <p14:creationId xmlns:p14="http://schemas.microsoft.com/office/powerpoint/2010/main" val="17528694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35</a:t>
            </a:fld>
            <a:endParaRPr lang="en-US"/>
          </a:p>
        </p:txBody>
      </p:sp>
    </p:spTree>
    <p:extLst>
      <p:ext uri="{BB962C8B-B14F-4D97-AF65-F5344CB8AC3E}">
        <p14:creationId xmlns:p14="http://schemas.microsoft.com/office/powerpoint/2010/main" val="11110609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36</a:t>
            </a:fld>
            <a:endParaRPr lang="en-US"/>
          </a:p>
        </p:txBody>
      </p:sp>
    </p:spTree>
    <p:extLst>
      <p:ext uri="{BB962C8B-B14F-4D97-AF65-F5344CB8AC3E}">
        <p14:creationId xmlns:p14="http://schemas.microsoft.com/office/powerpoint/2010/main" val="9712736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37</a:t>
            </a:fld>
            <a:endParaRPr lang="en-US"/>
          </a:p>
        </p:txBody>
      </p:sp>
    </p:spTree>
    <p:extLst>
      <p:ext uri="{BB962C8B-B14F-4D97-AF65-F5344CB8AC3E}">
        <p14:creationId xmlns:p14="http://schemas.microsoft.com/office/powerpoint/2010/main" val="10194438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38</a:t>
            </a:fld>
            <a:endParaRPr lang="en-US"/>
          </a:p>
        </p:txBody>
      </p:sp>
    </p:spTree>
    <p:extLst>
      <p:ext uri="{BB962C8B-B14F-4D97-AF65-F5344CB8AC3E}">
        <p14:creationId xmlns:p14="http://schemas.microsoft.com/office/powerpoint/2010/main" val="98449695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39</a:t>
            </a:fld>
            <a:endParaRPr lang="en-US"/>
          </a:p>
        </p:txBody>
      </p:sp>
    </p:spTree>
    <p:extLst>
      <p:ext uri="{BB962C8B-B14F-4D97-AF65-F5344CB8AC3E}">
        <p14:creationId xmlns:p14="http://schemas.microsoft.com/office/powerpoint/2010/main" val="23446801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40</a:t>
            </a:fld>
            <a:endParaRPr lang="en-US"/>
          </a:p>
        </p:txBody>
      </p:sp>
    </p:spTree>
    <p:extLst>
      <p:ext uri="{BB962C8B-B14F-4D97-AF65-F5344CB8AC3E}">
        <p14:creationId xmlns:p14="http://schemas.microsoft.com/office/powerpoint/2010/main" val="767065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41</a:t>
            </a:fld>
            <a:endParaRPr lang="en-US"/>
          </a:p>
        </p:txBody>
      </p:sp>
    </p:spTree>
    <p:extLst>
      <p:ext uri="{BB962C8B-B14F-4D97-AF65-F5344CB8AC3E}">
        <p14:creationId xmlns:p14="http://schemas.microsoft.com/office/powerpoint/2010/main" val="40689830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42</a:t>
            </a:fld>
            <a:endParaRPr lang="en-US"/>
          </a:p>
        </p:txBody>
      </p:sp>
    </p:spTree>
    <p:extLst>
      <p:ext uri="{BB962C8B-B14F-4D97-AF65-F5344CB8AC3E}">
        <p14:creationId xmlns:p14="http://schemas.microsoft.com/office/powerpoint/2010/main" val="219181392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43</a:t>
            </a:fld>
            <a:endParaRPr lang="en-US"/>
          </a:p>
        </p:txBody>
      </p:sp>
    </p:spTree>
    <p:extLst>
      <p:ext uri="{BB962C8B-B14F-4D97-AF65-F5344CB8AC3E}">
        <p14:creationId xmlns:p14="http://schemas.microsoft.com/office/powerpoint/2010/main" val="354890400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44</a:t>
            </a:fld>
            <a:endParaRPr lang="en-US"/>
          </a:p>
        </p:txBody>
      </p:sp>
    </p:spTree>
    <p:extLst>
      <p:ext uri="{BB962C8B-B14F-4D97-AF65-F5344CB8AC3E}">
        <p14:creationId xmlns:p14="http://schemas.microsoft.com/office/powerpoint/2010/main" val="75033252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46</a:t>
            </a:fld>
            <a:endParaRPr lang="en-US"/>
          </a:p>
        </p:txBody>
      </p:sp>
    </p:spTree>
    <p:extLst>
      <p:ext uri="{BB962C8B-B14F-4D97-AF65-F5344CB8AC3E}">
        <p14:creationId xmlns:p14="http://schemas.microsoft.com/office/powerpoint/2010/main" val="181098195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47</a:t>
            </a:fld>
            <a:endParaRPr lang="en-US"/>
          </a:p>
        </p:txBody>
      </p:sp>
    </p:spTree>
    <p:extLst>
      <p:ext uri="{BB962C8B-B14F-4D97-AF65-F5344CB8AC3E}">
        <p14:creationId xmlns:p14="http://schemas.microsoft.com/office/powerpoint/2010/main" val="276253645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48</a:t>
            </a:fld>
            <a:endParaRPr lang="en-US"/>
          </a:p>
        </p:txBody>
      </p:sp>
    </p:spTree>
    <p:extLst>
      <p:ext uri="{BB962C8B-B14F-4D97-AF65-F5344CB8AC3E}">
        <p14:creationId xmlns:p14="http://schemas.microsoft.com/office/powerpoint/2010/main" val="96809039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49</a:t>
            </a:fld>
            <a:endParaRPr lang="en-US"/>
          </a:p>
        </p:txBody>
      </p:sp>
    </p:spTree>
    <p:extLst>
      <p:ext uri="{BB962C8B-B14F-4D97-AF65-F5344CB8AC3E}">
        <p14:creationId xmlns:p14="http://schemas.microsoft.com/office/powerpoint/2010/main" val="7560165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50</a:t>
            </a:fld>
            <a:endParaRPr lang="en-US"/>
          </a:p>
        </p:txBody>
      </p:sp>
    </p:spTree>
    <p:extLst>
      <p:ext uri="{BB962C8B-B14F-4D97-AF65-F5344CB8AC3E}">
        <p14:creationId xmlns:p14="http://schemas.microsoft.com/office/powerpoint/2010/main" val="93798931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51</a:t>
            </a:fld>
            <a:endParaRPr lang="en-US"/>
          </a:p>
        </p:txBody>
      </p:sp>
    </p:spTree>
    <p:extLst>
      <p:ext uri="{BB962C8B-B14F-4D97-AF65-F5344CB8AC3E}">
        <p14:creationId xmlns:p14="http://schemas.microsoft.com/office/powerpoint/2010/main" val="240590216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52</a:t>
            </a:fld>
            <a:endParaRPr lang="en-US"/>
          </a:p>
        </p:txBody>
      </p:sp>
    </p:spTree>
    <p:extLst>
      <p:ext uri="{BB962C8B-B14F-4D97-AF65-F5344CB8AC3E}">
        <p14:creationId xmlns:p14="http://schemas.microsoft.com/office/powerpoint/2010/main" val="407586326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53</a:t>
            </a:fld>
            <a:endParaRPr lang="en-US"/>
          </a:p>
        </p:txBody>
      </p:sp>
    </p:spTree>
    <p:extLst>
      <p:ext uri="{BB962C8B-B14F-4D97-AF65-F5344CB8AC3E}">
        <p14:creationId xmlns:p14="http://schemas.microsoft.com/office/powerpoint/2010/main" val="109752092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54</a:t>
            </a:fld>
            <a:endParaRPr lang="en-US"/>
          </a:p>
        </p:txBody>
      </p:sp>
    </p:spTree>
    <p:extLst>
      <p:ext uri="{BB962C8B-B14F-4D97-AF65-F5344CB8AC3E}">
        <p14:creationId xmlns:p14="http://schemas.microsoft.com/office/powerpoint/2010/main" val="309781904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55</a:t>
            </a:fld>
            <a:endParaRPr lang="en-US"/>
          </a:p>
        </p:txBody>
      </p:sp>
    </p:spTree>
    <p:extLst>
      <p:ext uri="{BB962C8B-B14F-4D97-AF65-F5344CB8AC3E}">
        <p14:creationId xmlns:p14="http://schemas.microsoft.com/office/powerpoint/2010/main" val="161619783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56</a:t>
            </a:fld>
            <a:endParaRPr lang="en-US"/>
          </a:p>
        </p:txBody>
      </p:sp>
    </p:spTree>
    <p:extLst>
      <p:ext uri="{BB962C8B-B14F-4D97-AF65-F5344CB8AC3E}">
        <p14:creationId xmlns:p14="http://schemas.microsoft.com/office/powerpoint/2010/main" val="178621903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57</a:t>
            </a:fld>
            <a:endParaRPr lang="en-US"/>
          </a:p>
        </p:txBody>
      </p:sp>
    </p:spTree>
    <p:extLst>
      <p:ext uri="{BB962C8B-B14F-4D97-AF65-F5344CB8AC3E}">
        <p14:creationId xmlns:p14="http://schemas.microsoft.com/office/powerpoint/2010/main" val="51771456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58</a:t>
            </a:fld>
            <a:endParaRPr lang="en-US"/>
          </a:p>
        </p:txBody>
      </p:sp>
    </p:spTree>
    <p:extLst>
      <p:ext uri="{BB962C8B-B14F-4D97-AF65-F5344CB8AC3E}">
        <p14:creationId xmlns:p14="http://schemas.microsoft.com/office/powerpoint/2010/main" val="376371500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59</a:t>
            </a:fld>
            <a:endParaRPr lang="en-US"/>
          </a:p>
        </p:txBody>
      </p:sp>
    </p:spTree>
    <p:extLst>
      <p:ext uri="{BB962C8B-B14F-4D97-AF65-F5344CB8AC3E}">
        <p14:creationId xmlns:p14="http://schemas.microsoft.com/office/powerpoint/2010/main" val="311332876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60</a:t>
            </a:fld>
            <a:endParaRPr lang="en-US"/>
          </a:p>
        </p:txBody>
      </p:sp>
    </p:spTree>
    <p:extLst>
      <p:ext uri="{BB962C8B-B14F-4D97-AF65-F5344CB8AC3E}">
        <p14:creationId xmlns:p14="http://schemas.microsoft.com/office/powerpoint/2010/main" val="376339959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61</a:t>
            </a:fld>
            <a:endParaRPr lang="en-US"/>
          </a:p>
        </p:txBody>
      </p:sp>
    </p:spTree>
    <p:extLst>
      <p:ext uri="{BB962C8B-B14F-4D97-AF65-F5344CB8AC3E}">
        <p14:creationId xmlns:p14="http://schemas.microsoft.com/office/powerpoint/2010/main" val="139249842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62</a:t>
            </a:fld>
            <a:endParaRPr lang="en-US"/>
          </a:p>
        </p:txBody>
      </p:sp>
    </p:spTree>
    <p:extLst>
      <p:ext uri="{BB962C8B-B14F-4D97-AF65-F5344CB8AC3E}">
        <p14:creationId xmlns:p14="http://schemas.microsoft.com/office/powerpoint/2010/main" val="314949416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63</a:t>
            </a:fld>
            <a:endParaRPr lang="en-US"/>
          </a:p>
        </p:txBody>
      </p:sp>
    </p:spTree>
    <p:extLst>
      <p:ext uri="{BB962C8B-B14F-4D97-AF65-F5344CB8AC3E}">
        <p14:creationId xmlns:p14="http://schemas.microsoft.com/office/powerpoint/2010/main" val="42909662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8" name="Picture 4"/>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bwMode="auto">
          <a:xfrm>
            <a:off x="0" y="4729162"/>
            <a:ext cx="9144000" cy="300038"/>
          </a:xfrm>
          <a:prstGeom prst="rect">
            <a:avLst/>
          </a:prstGeom>
          <a:noFill/>
          <a:ln w="9525">
            <a:noFill/>
            <a:miter lim="800000"/>
            <a:headEnd/>
            <a:tailEnd/>
          </a:ln>
          <a:effectLst/>
        </p:spPr>
      </p:pic>
    </p:spTree>
    <p:extLst>
      <p:ext uri="{BB962C8B-B14F-4D97-AF65-F5344CB8AC3E}">
        <p14:creationId xmlns:p14="http://schemas.microsoft.com/office/powerpoint/2010/main" val="4184576962"/>
      </p:ext>
    </p:extLst>
  </p:cSld>
  <p:clrMapOvr>
    <a:masterClrMapping/>
  </p:clrMapOvr>
  <mc:AlternateContent xmlns:mc="http://schemas.openxmlformats.org/markup-compatibility/2006" xmlns:p14="http://schemas.microsoft.com/office/powerpoint/2010/main">
    <mc:Choice Requires="p14">
      <p:transition>
        <p14:reveal/>
      </p:transition>
    </mc:Choice>
    <mc:Fallback xmlns="">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2864911"/>
      </p:ext>
    </p:extLst>
  </p:cSld>
  <p:clrMapOvr>
    <a:masterClrMapping/>
  </p:clrMapOvr>
  <mc:AlternateContent xmlns:mc="http://schemas.openxmlformats.org/markup-compatibility/2006" xmlns:p14="http://schemas.microsoft.com/office/powerpoint/2010/main">
    <mc:Choice Requires="p14">
      <p:transition>
        <p14:reveal/>
      </p:transition>
    </mc:Choice>
    <mc:Fallback xmlns="">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78786174"/>
      </p:ext>
    </p:extLst>
  </p:cSld>
  <p:clrMapOvr>
    <a:masterClrMapping/>
  </p:clrMapOvr>
  <mc:AlternateContent xmlns:mc="http://schemas.openxmlformats.org/markup-compatibility/2006" xmlns:p14="http://schemas.microsoft.com/office/powerpoint/2010/main">
    <mc:Choice Requires="p14">
      <p:transition>
        <p14:reveal/>
      </p:transition>
    </mc:Choice>
    <mc:Fallback xmlns="">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2420781"/>
      </p:ext>
    </p:extLst>
  </p:cSld>
  <p:clrMapOvr>
    <a:masterClrMapping/>
  </p:clrMapOvr>
  <mc:AlternateContent xmlns:mc="http://schemas.openxmlformats.org/markup-compatibility/2006" xmlns:p14="http://schemas.microsoft.com/office/powerpoint/2010/main">
    <mc:Choice Requires="p14">
      <p:transition>
        <p14:reveal/>
      </p:transition>
    </mc:Choice>
    <mc:Fallback xmlns="">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0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5101486"/>
      </p:ext>
    </p:extLst>
  </p:cSld>
  <p:clrMapOvr>
    <a:masterClrMapping/>
  </p:clrMapOvr>
  <mc:AlternateContent xmlns:mc="http://schemas.openxmlformats.org/markup-compatibility/2006" xmlns:p14="http://schemas.microsoft.com/office/powerpoint/2010/main">
    <mc:Choice Requires="p14">
      <p:transition>
        <p14:reveal/>
      </p:transition>
    </mc:Choice>
    <mc:Fallback xmlns="">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2700" y="-38100"/>
            <a:ext cx="881491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reveal/>
      </p:transition>
    </mc:Choice>
    <mc:Fallback xmlns="">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20000"/>
              <a:lumOff val="80000"/>
            </a:schemeClr>
          </a:solidFill>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22F9DB0-707F-4FB9-ACE5-446815613A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4425B7-02C2-4EE7-B270-EDC1EAA72F7D}" type="slidenum">
              <a:rPr lang="en-US" smtClean="0"/>
              <a:t>‹#›</a:t>
            </a:fld>
            <a:endParaRPr lang="en-US"/>
          </a:p>
        </p:txBody>
      </p:sp>
    </p:spTree>
    <p:extLst>
      <p:ext uri="{BB962C8B-B14F-4D97-AF65-F5344CB8AC3E}">
        <p14:creationId xmlns:p14="http://schemas.microsoft.com/office/powerpoint/2010/main" val="2694312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28480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85" r:id="rId4"/>
    <p:sldLayoutId id="2147483680" r:id="rId5"/>
    <p:sldLayoutId id="2147483686" r:id="rId6"/>
    <p:sldLayoutId id="2147483687" r:id="rId7"/>
  </p:sldLayoutIdLst>
  <mc:AlternateContent xmlns:mc="http://schemas.openxmlformats.org/markup-compatibility/2006" xmlns:p14="http://schemas.microsoft.com/office/powerpoint/2010/main">
    <mc:Choice Requires="p14">
      <p:transition>
        <p14:reveal/>
      </p:transition>
    </mc:Choice>
    <mc:Fallback xmlns="">
      <p:transition>
        <p:fade/>
      </p:transition>
    </mc:Fallback>
  </mc:AlternateContent>
  <p:hf hdr="0" ftr="0" dt="0"/>
  <p:txStyles>
    <p:titleStyle>
      <a:lvl1pPr algn="l" defTabSz="685766" rtl="0" eaLnBrk="1" latinLnBrk="0" hangingPunct="1">
        <a:lnSpc>
          <a:spcPct val="90000"/>
        </a:lnSpc>
        <a:spcBef>
          <a:spcPct val="0"/>
        </a:spcBef>
        <a:buNone/>
        <a:defRPr lang="en-US" sz="2300" kern="1200">
          <a:solidFill>
            <a:schemeClr val="tx1">
              <a:lumMod val="75000"/>
              <a:lumOff val="25000"/>
            </a:schemeClr>
          </a:solidFill>
          <a:latin typeface="Calibri" pitchFamily="34" charset="0"/>
          <a:ea typeface="Roboto Medium" panose="02000000000000000000" pitchFamily="2" charset="0"/>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685766" rtl="0" eaLnBrk="1" latinLnBrk="0" hangingPunct="1">
        <a:defRPr sz="1400" kern="1200">
          <a:solidFill>
            <a:schemeClr val="tx1"/>
          </a:solidFill>
          <a:latin typeface="+mn-lt"/>
          <a:ea typeface="+mn-ea"/>
          <a:cs typeface="+mn-cs"/>
        </a:defRPr>
      </a:lvl1pPr>
      <a:lvl2pPr marL="342884" algn="l" defTabSz="685766" rtl="0" eaLnBrk="1" latinLnBrk="0" hangingPunct="1">
        <a:defRPr sz="1400" kern="1200">
          <a:solidFill>
            <a:schemeClr val="tx1"/>
          </a:solidFill>
          <a:latin typeface="+mn-lt"/>
          <a:ea typeface="+mn-ea"/>
          <a:cs typeface="+mn-cs"/>
        </a:defRPr>
      </a:lvl2pPr>
      <a:lvl3pPr marL="685766" algn="l" defTabSz="685766" rtl="0" eaLnBrk="1" latinLnBrk="0" hangingPunct="1">
        <a:defRPr sz="1400" kern="1200">
          <a:solidFill>
            <a:schemeClr val="tx1"/>
          </a:solidFill>
          <a:latin typeface="+mn-lt"/>
          <a:ea typeface="+mn-ea"/>
          <a:cs typeface="+mn-cs"/>
        </a:defRPr>
      </a:lvl3pPr>
      <a:lvl4pPr marL="1028649" algn="l" defTabSz="685766" rtl="0" eaLnBrk="1" latinLnBrk="0" hangingPunct="1">
        <a:defRPr sz="1400" kern="1200">
          <a:solidFill>
            <a:schemeClr val="tx1"/>
          </a:solidFill>
          <a:latin typeface="+mn-lt"/>
          <a:ea typeface="+mn-ea"/>
          <a:cs typeface="+mn-cs"/>
        </a:defRPr>
      </a:lvl4pPr>
      <a:lvl5pPr marL="1371532" algn="l" defTabSz="685766" rtl="0" eaLnBrk="1" latinLnBrk="0" hangingPunct="1">
        <a:defRPr sz="1400" kern="1200">
          <a:solidFill>
            <a:schemeClr val="tx1"/>
          </a:solidFill>
          <a:latin typeface="+mn-lt"/>
          <a:ea typeface="+mn-ea"/>
          <a:cs typeface="+mn-cs"/>
        </a:defRPr>
      </a:lvl5pPr>
      <a:lvl6pPr marL="1714415" algn="l" defTabSz="685766" rtl="0" eaLnBrk="1" latinLnBrk="0" hangingPunct="1">
        <a:defRPr sz="1400" kern="1200">
          <a:solidFill>
            <a:schemeClr val="tx1"/>
          </a:solidFill>
          <a:latin typeface="+mn-lt"/>
          <a:ea typeface="+mn-ea"/>
          <a:cs typeface="+mn-cs"/>
        </a:defRPr>
      </a:lvl6pPr>
      <a:lvl7pPr marL="2057297" algn="l" defTabSz="685766" rtl="0" eaLnBrk="1" latinLnBrk="0" hangingPunct="1">
        <a:defRPr sz="1400" kern="1200">
          <a:solidFill>
            <a:schemeClr val="tx1"/>
          </a:solidFill>
          <a:latin typeface="+mn-lt"/>
          <a:ea typeface="+mn-ea"/>
          <a:cs typeface="+mn-cs"/>
        </a:defRPr>
      </a:lvl7pPr>
      <a:lvl8pPr marL="2400180" algn="l" defTabSz="685766" rtl="0" eaLnBrk="1" latinLnBrk="0" hangingPunct="1">
        <a:defRPr sz="1400" kern="1200">
          <a:solidFill>
            <a:schemeClr val="tx1"/>
          </a:solidFill>
          <a:latin typeface="+mn-lt"/>
          <a:ea typeface="+mn-ea"/>
          <a:cs typeface="+mn-cs"/>
        </a:defRPr>
      </a:lvl8pPr>
      <a:lvl9pPr marL="2743064" algn="l" defTabSz="685766"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image" Target="../media/image4.png"/><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5.png"/><Relationship Id="rId7" Type="http://schemas.openxmlformats.org/officeDocument/2006/relationships/diagramColors" Target="../diagrams/colors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5.png"/><Relationship Id="rId7" Type="http://schemas.openxmlformats.org/officeDocument/2006/relationships/diagramColors" Target="../diagrams/colors5.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5.png"/><Relationship Id="rId7" Type="http://schemas.openxmlformats.org/officeDocument/2006/relationships/diagramColors" Target="../diagrams/colors6.xml"/><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4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5.png"/><Relationship Id="rId7" Type="http://schemas.openxmlformats.org/officeDocument/2006/relationships/image" Target="../media/image18.jfif"/><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20.jpg"/><Relationship Id="rId7"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23.jfif"/><Relationship Id="rId5" Type="http://schemas.openxmlformats.org/officeDocument/2006/relationships/image" Target="../media/image22.png"/><Relationship Id="rId4" Type="http://schemas.openxmlformats.org/officeDocument/2006/relationships/image" Target="../media/image21.png"/></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25.emf"/><Relationship Id="rId7" Type="http://schemas.openxmlformats.org/officeDocument/2006/relationships/image" Target="../media/image29.emf"/><Relationship Id="rId2" Type="http://schemas.openxmlformats.org/officeDocument/2006/relationships/notesSlide" Target="../notesSlides/notesSlide55.xml"/><Relationship Id="rId1" Type="http://schemas.openxmlformats.org/officeDocument/2006/relationships/slideLayout" Target="../slideLayouts/slideLayout2.xml"/><Relationship Id="rId6" Type="http://schemas.openxmlformats.org/officeDocument/2006/relationships/image" Target="../media/image28.emf"/><Relationship Id="rId5" Type="http://schemas.openxmlformats.org/officeDocument/2006/relationships/image" Target="../media/image27.emf"/><Relationship Id="rId4" Type="http://schemas.openxmlformats.org/officeDocument/2006/relationships/image" Target="../media/image26.emf"/><Relationship Id="rId9" Type="http://schemas.openxmlformats.org/officeDocument/2006/relationships/image" Target="../media/image5.png"/></Relationships>
</file>

<file path=ppt/slides/_rels/slide57.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25.emf"/><Relationship Id="rId7" Type="http://schemas.openxmlformats.org/officeDocument/2006/relationships/image" Target="../media/image29.emf"/><Relationship Id="rId2" Type="http://schemas.openxmlformats.org/officeDocument/2006/relationships/notesSlide" Target="../notesSlides/notesSlide56.xml"/><Relationship Id="rId1" Type="http://schemas.openxmlformats.org/officeDocument/2006/relationships/slideLayout" Target="../slideLayouts/slideLayout2.xml"/><Relationship Id="rId6" Type="http://schemas.openxmlformats.org/officeDocument/2006/relationships/image" Target="../media/image28.emf"/><Relationship Id="rId5" Type="http://schemas.openxmlformats.org/officeDocument/2006/relationships/image" Target="../media/image27.emf"/><Relationship Id="rId4" Type="http://schemas.openxmlformats.org/officeDocument/2006/relationships/image" Target="../media/image26.emf"/><Relationship Id="rId9" Type="http://schemas.openxmlformats.org/officeDocument/2006/relationships/image" Target="../media/image5.png"/></Relationships>
</file>

<file path=ppt/slides/_rels/slide5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627529" y="1796925"/>
            <a:ext cx="7870427" cy="954107"/>
          </a:xfrm>
          <a:prstGeom prst="rect">
            <a:avLst/>
          </a:prstGeom>
          <a:noFill/>
        </p:spPr>
        <p:txBody>
          <a:bodyPr wrap="square" rtlCol="0">
            <a:spAutoFit/>
          </a:bodyPr>
          <a:lstStyle/>
          <a:p>
            <a:pPr algn="ctr"/>
            <a:r>
              <a:rPr lang="en-US" sz="2800" b="1" dirty="0">
                <a:solidFill>
                  <a:schemeClr val="accent2">
                    <a:lumMod val="75000"/>
                  </a:schemeClr>
                </a:solidFill>
                <a:latin typeface="+mj-lt"/>
                <a:cs typeface="Times New Roman" panose="02020603050405020304" pitchFamily="18" charset="0"/>
              </a:rPr>
              <a:t>QUY </a:t>
            </a:r>
            <a:r>
              <a:rPr lang="en-US" sz="2800" b="1">
                <a:solidFill>
                  <a:schemeClr val="accent2">
                    <a:lumMod val="75000"/>
                  </a:schemeClr>
                </a:solidFill>
                <a:latin typeface="+mj-lt"/>
                <a:cs typeface="Times New Roman" panose="02020603050405020304" pitchFamily="18" charset="0"/>
              </a:rPr>
              <a:t>CHẾ </a:t>
            </a:r>
            <a:r>
              <a:rPr lang="en-US" sz="2800" b="1" smtClean="0">
                <a:solidFill>
                  <a:schemeClr val="accent2">
                    <a:lumMod val="75000"/>
                  </a:schemeClr>
                </a:solidFill>
                <a:latin typeface="+mj-lt"/>
                <a:cs typeface="Times New Roman" panose="02020603050405020304" pitchFamily="18" charset="0"/>
              </a:rPr>
              <a:t>VÀ HƯỚNG DẪN</a:t>
            </a:r>
          </a:p>
          <a:p>
            <a:pPr algn="ctr"/>
            <a:r>
              <a:rPr lang="en-US" sz="2800" b="1" smtClean="0">
                <a:solidFill>
                  <a:schemeClr val="accent2">
                    <a:lumMod val="75000"/>
                  </a:schemeClr>
                </a:solidFill>
                <a:latin typeface="+mj-lt"/>
                <a:cs typeface="Times New Roman" panose="02020603050405020304" pitchFamily="18" charset="0"/>
              </a:rPr>
              <a:t>TỔ CHỨC THI </a:t>
            </a:r>
            <a:r>
              <a:rPr lang="en-US" sz="2800" b="1" dirty="0">
                <a:solidFill>
                  <a:schemeClr val="accent2">
                    <a:lumMod val="75000"/>
                  </a:schemeClr>
                </a:solidFill>
                <a:latin typeface="+mj-lt"/>
                <a:cs typeface="Times New Roman" panose="02020603050405020304" pitchFamily="18" charset="0"/>
              </a:rPr>
              <a:t>TỐT NGHIỆP THPT </a:t>
            </a:r>
            <a:r>
              <a:rPr lang="en-US" sz="2800" b="1">
                <a:solidFill>
                  <a:schemeClr val="accent2">
                    <a:lumMod val="75000"/>
                  </a:schemeClr>
                </a:solidFill>
                <a:latin typeface="+mj-lt"/>
                <a:cs typeface="Times New Roman" panose="02020603050405020304" pitchFamily="18" charset="0"/>
              </a:rPr>
              <a:t>NĂM </a:t>
            </a:r>
            <a:r>
              <a:rPr lang="en-US" sz="2800" b="1" smtClean="0">
                <a:solidFill>
                  <a:schemeClr val="accent2">
                    <a:lumMod val="75000"/>
                  </a:schemeClr>
                </a:solidFill>
                <a:latin typeface="+mj-lt"/>
                <a:cs typeface="Times New Roman" panose="02020603050405020304" pitchFamily="18" charset="0"/>
              </a:rPr>
              <a:t>2022</a:t>
            </a:r>
            <a:endParaRPr lang="en-US" sz="2800" b="1" dirty="0">
              <a:solidFill>
                <a:schemeClr val="accent2">
                  <a:lumMod val="75000"/>
                </a:schemeClr>
              </a:solidFill>
              <a:latin typeface="+mj-lt"/>
              <a:cs typeface="Times New Roman" panose="02020603050405020304" pitchFamily="18" charset="0"/>
            </a:endParaRPr>
          </a:p>
        </p:txBody>
      </p:sp>
      <p:pic>
        <p:nvPicPr>
          <p:cNvPr id="5" name="Picture 4">
            <a:extLst>
              <a:ext uri="{FF2B5EF4-FFF2-40B4-BE49-F238E27FC236}">
                <a16:creationId xmlns:a16="http://schemas.microsoft.com/office/drawing/2014/main" xmlns="" id="{E487EFE0-C62B-4916-8472-E91C745C105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09071" y="0"/>
            <a:ext cx="3125857" cy="713984"/>
          </a:xfrm>
          <a:prstGeom prst="rect">
            <a:avLst/>
          </a:prstGeom>
        </p:spPr>
      </p:pic>
      <p:sp>
        <p:nvSpPr>
          <p:cNvPr id="17" name="TextBox 16">
            <a:extLst>
              <a:ext uri="{FF2B5EF4-FFF2-40B4-BE49-F238E27FC236}">
                <a16:creationId xmlns:a16="http://schemas.microsoft.com/office/drawing/2014/main" xmlns="" id="{6E60E92B-B08F-46F8-8ECD-4C71E55305FB}"/>
              </a:ext>
            </a:extLst>
          </p:cNvPr>
          <p:cNvSpPr txBox="1"/>
          <p:nvPr/>
        </p:nvSpPr>
        <p:spPr>
          <a:xfrm>
            <a:off x="636785" y="3595908"/>
            <a:ext cx="8069065" cy="400110"/>
          </a:xfrm>
          <a:prstGeom prst="rect">
            <a:avLst/>
          </a:prstGeom>
          <a:noFill/>
        </p:spPr>
        <p:txBody>
          <a:bodyPr wrap="square" rtlCol="0">
            <a:spAutoFit/>
          </a:bodyPr>
          <a:lstStyle/>
          <a:p>
            <a:pPr algn="ctr"/>
            <a:r>
              <a:rPr lang="en-US" sz="2000" smtClean="0">
                <a:solidFill>
                  <a:schemeClr val="tx2"/>
                </a:solidFill>
                <a:cs typeface="Calibri" panose="020F0502020204030204" pitchFamily="34" charset="0"/>
              </a:rPr>
              <a:t>Cục </a:t>
            </a:r>
            <a:r>
              <a:rPr lang="en-US" sz="2000" dirty="0" err="1">
                <a:solidFill>
                  <a:schemeClr val="tx2"/>
                </a:solidFill>
                <a:cs typeface="Calibri" panose="020F0502020204030204" pitchFamily="34" charset="0"/>
              </a:rPr>
              <a:t>Quản</a:t>
            </a:r>
            <a:r>
              <a:rPr lang="en-US" sz="2000" dirty="0">
                <a:solidFill>
                  <a:schemeClr val="tx2"/>
                </a:solidFill>
                <a:cs typeface="Calibri" panose="020F0502020204030204" pitchFamily="34" charset="0"/>
              </a:rPr>
              <a:t> </a:t>
            </a:r>
            <a:r>
              <a:rPr lang="en-US" sz="2000" dirty="0" err="1">
                <a:solidFill>
                  <a:schemeClr val="tx2"/>
                </a:solidFill>
                <a:cs typeface="Calibri" panose="020F0502020204030204" pitchFamily="34" charset="0"/>
              </a:rPr>
              <a:t>lý</a:t>
            </a:r>
            <a:r>
              <a:rPr lang="en-US" sz="2000" dirty="0">
                <a:solidFill>
                  <a:schemeClr val="tx2"/>
                </a:solidFill>
                <a:cs typeface="Calibri" panose="020F0502020204030204" pitchFamily="34" charset="0"/>
              </a:rPr>
              <a:t> </a:t>
            </a:r>
            <a:r>
              <a:rPr lang="en-US" sz="2000" dirty="0" err="1">
                <a:solidFill>
                  <a:schemeClr val="tx2"/>
                </a:solidFill>
                <a:cs typeface="Calibri" panose="020F0502020204030204" pitchFamily="34" charset="0"/>
              </a:rPr>
              <a:t>chất</a:t>
            </a:r>
            <a:r>
              <a:rPr lang="en-US" sz="2000" dirty="0">
                <a:solidFill>
                  <a:schemeClr val="tx2"/>
                </a:solidFill>
                <a:cs typeface="Calibri" panose="020F0502020204030204" pitchFamily="34" charset="0"/>
              </a:rPr>
              <a:t> </a:t>
            </a:r>
            <a:r>
              <a:rPr lang="en-US" sz="2000" dirty="0" err="1">
                <a:solidFill>
                  <a:schemeClr val="tx2"/>
                </a:solidFill>
                <a:cs typeface="Calibri" panose="020F0502020204030204" pitchFamily="34" charset="0"/>
              </a:rPr>
              <a:t>lượng</a:t>
            </a:r>
            <a:r>
              <a:rPr lang="en-US" sz="2000" dirty="0">
                <a:solidFill>
                  <a:schemeClr val="tx2"/>
                </a:solidFill>
                <a:cs typeface="Calibri" panose="020F0502020204030204" pitchFamily="34" charset="0"/>
              </a:rPr>
              <a:t> – </a:t>
            </a:r>
            <a:r>
              <a:rPr lang="en-US" sz="2000" dirty="0" err="1">
                <a:solidFill>
                  <a:schemeClr val="tx2"/>
                </a:solidFill>
                <a:cs typeface="Calibri" panose="020F0502020204030204" pitchFamily="34" charset="0"/>
              </a:rPr>
              <a:t>Bộ</a:t>
            </a:r>
            <a:r>
              <a:rPr lang="en-US" sz="2000" dirty="0">
                <a:solidFill>
                  <a:schemeClr val="tx2"/>
                </a:solidFill>
                <a:cs typeface="Calibri" panose="020F0502020204030204" pitchFamily="34" charset="0"/>
              </a:rPr>
              <a:t> </a:t>
            </a:r>
            <a:r>
              <a:rPr lang="en-US" sz="2000" dirty="0" err="1">
                <a:solidFill>
                  <a:schemeClr val="tx2"/>
                </a:solidFill>
                <a:cs typeface="Calibri" panose="020F0502020204030204" pitchFamily="34" charset="0"/>
              </a:rPr>
              <a:t>Giáo</a:t>
            </a:r>
            <a:r>
              <a:rPr lang="en-US" sz="2000" dirty="0">
                <a:solidFill>
                  <a:schemeClr val="tx2"/>
                </a:solidFill>
                <a:cs typeface="Calibri" panose="020F0502020204030204" pitchFamily="34" charset="0"/>
              </a:rPr>
              <a:t> </a:t>
            </a:r>
            <a:r>
              <a:rPr lang="en-US" sz="2000" dirty="0" err="1">
                <a:solidFill>
                  <a:schemeClr val="tx2"/>
                </a:solidFill>
                <a:cs typeface="Calibri" panose="020F0502020204030204" pitchFamily="34" charset="0"/>
              </a:rPr>
              <a:t>dục</a:t>
            </a:r>
            <a:r>
              <a:rPr lang="en-US" sz="2000" dirty="0">
                <a:solidFill>
                  <a:schemeClr val="tx2"/>
                </a:solidFill>
                <a:cs typeface="Calibri" panose="020F0502020204030204" pitchFamily="34" charset="0"/>
              </a:rPr>
              <a:t> </a:t>
            </a:r>
            <a:r>
              <a:rPr lang="en-US" sz="2000" dirty="0" err="1">
                <a:solidFill>
                  <a:schemeClr val="tx2"/>
                </a:solidFill>
                <a:cs typeface="Calibri" panose="020F0502020204030204" pitchFamily="34" charset="0"/>
              </a:rPr>
              <a:t>và</a:t>
            </a:r>
            <a:r>
              <a:rPr lang="en-US" sz="2000" dirty="0">
                <a:solidFill>
                  <a:schemeClr val="tx2"/>
                </a:solidFill>
                <a:cs typeface="Calibri" panose="020F0502020204030204" pitchFamily="34" charset="0"/>
              </a:rPr>
              <a:t> </a:t>
            </a:r>
            <a:r>
              <a:rPr lang="en-US" sz="2000" dirty="0" err="1">
                <a:solidFill>
                  <a:schemeClr val="tx2"/>
                </a:solidFill>
                <a:cs typeface="Calibri" panose="020F0502020204030204" pitchFamily="34" charset="0"/>
              </a:rPr>
              <a:t>Đào</a:t>
            </a:r>
            <a:r>
              <a:rPr lang="en-US" sz="2000" dirty="0">
                <a:solidFill>
                  <a:schemeClr val="tx2"/>
                </a:solidFill>
                <a:cs typeface="Calibri" panose="020F0502020204030204" pitchFamily="34" charset="0"/>
              </a:rPr>
              <a:t> </a:t>
            </a:r>
            <a:r>
              <a:rPr lang="en-US" sz="2000" dirty="0" err="1">
                <a:solidFill>
                  <a:schemeClr val="tx2"/>
                </a:solidFill>
                <a:cs typeface="Calibri" panose="020F0502020204030204" pitchFamily="34" charset="0"/>
              </a:rPr>
              <a:t>tạo</a:t>
            </a:r>
            <a:endParaRPr lang="en-US" sz="2000" dirty="0">
              <a:solidFill>
                <a:schemeClr val="tx2"/>
              </a:solidFill>
              <a:cs typeface="Calibri" panose="020F0502020204030204" pitchFamily="34" charset="0"/>
            </a:endParaRPr>
          </a:p>
        </p:txBody>
      </p:sp>
    </p:spTree>
    <p:extLst>
      <p:ext uri="{BB962C8B-B14F-4D97-AF65-F5344CB8AC3E}">
        <p14:creationId xmlns:p14="http://schemas.microsoft.com/office/powerpoint/2010/main" val="31452269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860686" y="574590"/>
            <a:ext cx="1969645" cy="424732"/>
            <a:chOff x="860687" y="1495713"/>
            <a:chExt cx="1580944" cy="424732"/>
          </a:xfrm>
        </p:grpSpPr>
        <p:sp>
          <p:nvSpPr>
            <p:cNvPr id="16" name="Title 6"/>
            <p:cNvSpPr txBox="1">
              <a:spLocks/>
            </p:cNvSpPr>
            <p:nvPr/>
          </p:nvSpPr>
          <p:spPr>
            <a:xfrm>
              <a:off x="1093197" y="1495713"/>
              <a:ext cx="1348434" cy="424732"/>
            </a:xfrm>
            <a:prstGeom prst="rect">
              <a:avLst/>
            </a:prstGeom>
          </p:spPr>
          <p:txBody>
            <a:bodyPr wrap="square">
              <a:spAutoFit/>
            </a:bodyPr>
            <a:lstStyle/>
            <a:p>
              <a:pPr defTabSz="685766">
                <a:lnSpc>
                  <a:spcPct val="90000"/>
                </a:lnSpc>
                <a:spcBef>
                  <a:spcPct val="0"/>
                </a:spcBef>
              </a:pPr>
              <a:r>
                <a:rPr lang="en-US" sz="2400" b="1" dirty="0" err="1">
                  <a:solidFill>
                    <a:schemeClr val="bg1">
                      <a:lumMod val="50000"/>
                    </a:schemeClr>
                  </a:solidFill>
                  <a:latin typeface="+mj-lt"/>
                  <a:ea typeface="Roboto Medium" panose="02000000000000000000" pitchFamily="2" charset="0"/>
                  <a:cs typeface="+mj-cs"/>
                </a:rPr>
                <a:t>Nội</a:t>
              </a:r>
              <a:r>
                <a:rPr lang="en-US" sz="2400" b="1" dirty="0">
                  <a:solidFill>
                    <a:schemeClr val="bg1">
                      <a:lumMod val="50000"/>
                    </a:schemeClr>
                  </a:solidFill>
                  <a:latin typeface="+mj-lt"/>
                  <a:ea typeface="Roboto Medium" panose="02000000000000000000" pitchFamily="2" charset="0"/>
                  <a:cs typeface="+mj-cs"/>
                </a:rPr>
                <a:t> dung</a:t>
              </a:r>
            </a:p>
          </p:txBody>
        </p:sp>
        <p:sp>
          <p:nvSpPr>
            <p:cNvPr id="42" name="Freeform 6"/>
            <p:cNvSpPr>
              <a:spLocks noEditPoints="1"/>
            </p:cNvSpPr>
            <p:nvPr/>
          </p:nvSpPr>
          <p:spPr bwMode="auto">
            <a:xfrm>
              <a:off x="860687" y="1624272"/>
              <a:ext cx="166588" cy="145362"/>
            </a:xfrm>
            <a:custGeom>
              <a:avLst/>
              <a:gdLst>
                <a:gd name="T0" fmla="*/ 40 w 280"/>
                <a:gd name="T1" fmla="*/ 160 h 200"/>
                <a:gd name="T2" fmla="*/ 20 w 280"/>
                <a:gd name="T3" fmla="*/ 160 h 200"/>
                <a:gd name="T4" fmla="*/ 0 w 280"/>
                <a:gd name="T5" fmla="*/ 180 h 200"/>
                <a:gd name="T6" fmla="*/ 20 w 280"/>
                <a:gd name="T7" fmla="*/ 200 h 200"/>
                <a:gd name="T8" fmla="*/ 40 w 280"/>
                <a:gd name="T9" fmla="*/ 200 h 200"/>
                <a:gd name="T10" fmla="*/ 60 w 280"/>
                <a:gd name="T11" fmla="*/ 180 h 200"/>
                <a:gd name="T12" fmla="*/ 40 w 280"/>
                <a:gd name="T13" fmla="*/ 160 h 200"/>
                <a:gd name="T14" fmla="*/ 40 w 280"/>
                <a:gd name="T15" fmla="*/ 80 h 200"/>
                <a:gd name="T16" fmla="*/ 20 w 280"/>
                <a:gd name="T17" fmla="*/ 80 h 200"/>
                <a:gd name="T18" fmla="*/ 0 w 280"/>
                <a:gd name="T19" fmla="*/ 100 h 200"/>
                <a:gd name="T20" fmla="*/ 20 w 280"/>
                <a:gd name="T21" fmla="*/ 120 h 200"/>
                <a:gd name="T22" fmla="*/ 40 w 280"/>
                <a:gd name="T23" fmla="*/ 120 h 200"/>
                <a:gd name="T24" fmla="*/ 60 w 280"/>
                <a:gd name="T25" fmla="*/ 100 h 200"/>
                <a:gd name="T26" fmla="*/ 40 w 280"/>
                <a:gd name="T27" fmla="*/ 80 h 200"/>
                <a:gd name="T28" fmla="*/ 40 w 280"/>
                <a:gd name="T29" fmla="*/ 0 h 200"/>
                <a:gd name="T30" fmla="*/ 20 w 280"/>
                <a:gd name="T31" fmla="*/ 0 h 200"/>
                <a:gd name="T32" fmla="*/ 0 w 280"/>
                <a:gd name="T33" fmla="*/ 20 h 200"/>
                <a:gd name="T34" fmla="*/ 20 w 280"/>
                <a:gd name="T35" fmla="*/ 40 h 200"/>
                <a:gd name="T36" fmla="*/ 40 w 280"/>
                <a:gd name="T37" fmla="*/ 40 h 200"/>
                <a:gd name="T38" fmla="*/ 60 w 280"/>
                <a:gd name="T39" fmla="*/ 20 h 200"/>
                <a:gd name="T40" fmla="*/ 40 w 280"/>
                <a:gd name="T41" fmla="*/ 0 h 200"/>
                <a:gd name="T42" fmla="*/ 120 w 280"/>
                <a:gd name="T43" fmla="*/ 40 h 200"/>
                <a:gd name="T44" fmla="*/ 260 w 280"/>
                <a:gd name="T45" fmla="*/ 40 h 200"/>
                <a:gd name="T46" fmla="*/ 280 w 280"/>
                <a:gd name="T47" fmla="*/ 20 h 200"/>
                <a:gd name="T48" fmla="*/ 260 w 280"/>
                <a:gd name="T49" fmla="*/ 0 h 200"/>
                <a:gd name="T50" fmla="*/ 120 w 280"/>
                <a:gd name="T51" fmla="*/ 0 h 200"/>
                <a:gd name="T52" fmla="*/ 100 w 280"/>
                <a:gd name="T53" fmla="*/ 20 h 200"/>
                <a:gd name="T54" fmla="*/ 120 w 280"/>
                <a:gd name="T55" fmla="*/ 40 h 200"/>
                <a:gd name="T56" fmla="*/ 260 w 280"/>
                <a:gd name="T57" fmla="*/ 80 h 200"/>
                <a:gd name="T58" fmla="*/ 120 w 280"/>
                <a:gd name="T59" fmla="*/ 80 h 200"/>
                <a:gd name="T60" fmla="*/ 100 w 280"/>
                <a:gd name="T61" fmla="*/ 100 h 200"/>
                <a:gd name="T62" fmla="*/ 120 w 280"/>
                <a:gd name="T63" fmla="*/ 120 h 200"/>
                <a:gd name="T64" fmla="*/ 260 w 280"/>
                <a:gd name="T65" fmla="*/ 120 h 200"/>
                <a:gd name="T66" fmla="*/ 280 w 280"/>
                <a:gd name="T67" fmla="*/ 100 h 200"/>
                <a:gd name="T68" fmla="*/ 260 w 280"/>
                <a:gd name="T69" fmla="*/ 80 h 200"/>
                <a:gd name="T70" fmla="*/ 260 w 280"/>
                <a:gd name="T71" fmla="*/ 160 h 200"/>
                <a:gd name="T72" fmla="*/ 120 w 280"/>
                <a:gd name="T73" fmla="*/ 160 h 200"/>
                <a:gd name="T74" fmla="*/ 100 w 280"/>
                <a:gd name="T75" fmla="*/ 180 h 200"/>
                <a:gd name="T76" fmla="*/ 120 w 280"/>
                <a:gd name="T77" fmla="*/ 200 h 200"/>
                <a:gd name="T78" fmla="*/ 260 w 280"/>
                <a:gd name="T79" fmla="*/ 200 h 200"/>
                <a:gd name="T80" fmla="*/ 280 w 280"/>
                <a:gd name="T81" fmla="*/ 180 h 200"/>
                <a:gd name="T82" fmla="*/ 260 w 280"/>
                <a:gd name="T83" fmla="*/ 16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0" h="200">
                  <a:moveTo>
                    <a:pt x="40" y="160"/>
                  </a:moveTo>
                  <a:cubicBezTo>
                    <a:pt x="20" y="160"/>
                    <a:pt x="20" y="160"/>
                    <a:pt x="20" y="160"/>
                  </a:cubicBezTo>
                  <a:cubicBezTo>
                    <a:pt x="9" y="160"/>
                    <a:pt x="0" y="169"/>
                    <a:pt x="0" y="180"/>
                  </a:cubicBezTo>
                  <a:cubicBezTo>
                    <a:pt x="0" y="191"/>
                    <a:pt x="9" y="200"/>
                    <a:pt x="20" y="200"/>
                  </a:cubicBezTo>
                  <a:cubicBezTo>
                    <a:pt x="40" y="200"/>
                    <a:pt x="40" y="200"/>
                    <a:pt x="40" y="200"/>
                  </a:cubicBezTo>
                  <a:cubicBezTo>
                    <a:pt x="51" y="200"/>
                    <a:pt x="60" y="191"/>
                    <a:pt x="60" y="180"/>
                  </a:cubicBezTo>
                  <a:cubicBezTo>
                    <a:pt x="60" y="169"/>
                    <a:pt x="51" y="160"/>
                    <a:pt x="40" y="160"/>
                  </a:cubicBezTo>
                  <a:close/>
                  <a:moveTo>
                    <a:pt x="40" y="80"/>
                  </a:moveTo>
                  <a:cubicBezTo>
                    <a:pt x="20" y="80"/>
                    <a:pt x="20" y="80"/>
                    <a:pt x="20" y="80"/>
                  </a:cubicBezTo>
                  <a:cubicBezTo>
                    <a:pt x="9" y="80"/>
                    <a:pt x="0" y="89"/>
                    <a:pt x="0" y="100"/>
                  </a:cubicBezTo>
                  <a:cubicBezTo>
                    <a:pt x="0" y="111"/>
                    <a:pt x="9" y="120"/>
                    <a:pt x="20" y="120"/>
                  </a:cubicBezTo>
                  <a:cubicBezTo>
                    <a:pt x="40" y="120"/>
                    <a:pt x="40" y="120"/>
                    <a:pt x="40" y="120"/>
                  </a:cubicBezTo>
                  <a:cubicBezTo>
                    <a:pt x="51" y="120"/>
                    <a:pt x="60" y="111"/>
                    <a:pt x="60" y="100"/>
                  </a:cubicBezTo>
                  <a:cubicBezTo>
                    <a:pt x="60" y="89"/>
                    <a:pt x="51" y="80"/>
                    <a:pt x="40" y="80"/>
                  </a:cubicBezTo>
                  <a:close/>
                  <a:moveTo>
                    <a:pt x="40" y="0"/>
                  </a:moveTo>
                  <a:cubicBezTo>
                    <a:pt x="20" y="0"/>
                    <a:pt x="20" y="0"/>
                    <a:pt x="20" y="0"/>
                  </a:cubicBezTo>
                  <a:cubicBezTo>
                    <a:pt x="9" y="0"/>
                    <a:pt x="0" y="9"/>
                    <a:pt x="0" y="20"/>
                  </a:cubicBezTo>
                  <a:cubicBezTo>
                    <a:pt x="0" y="31"/>
                    <a:pt x="9" y="40"/>
                    <a:pt x="20" y="40"/>
                  </a:cubicBezTo>
                  <a:cubicBezTo>
                    <a:pt x="40" y="40"/>
                    <a:pt x="40" y="40"/>
                    <a:pt x="40" y="40"/>
                  </a:cubicBezTo>
                  <a:cubicBezTo>
                    <a:pt x="51" y="40"/>
                    <a:pt x="60" y="31"/>
                    <a:pt x="60" y="20"/>
                  </a:cubicBezTo>
                  <a:cubicBezTo>
                    <a:pt x="60" y="9"/>
                    <a:pt x="51" y="0"/>
                    <a:pt x="40" y="0"/>
                  </a:cubicBezTo>
                  <a:close/>
                  <a:moveTo>
                    <a:pt x="120" y="40"/>
                  </a:moveTo>
                  <a:cubicBezTo>
                    <a:pt x="260" y="40"/>
                    <a:pt x="260" y="40"/>
                    <a:pt x="260" y="40"/>
                  </a:cubicBezTo>
                  <a:cubicBezTo>
                    <a:pt x="271" y="40"/>
                    <a:pt x="280" y="31"/>
                    <a:pt x="280" y="20"/>
                  </a:cubicBezTo>
                  <a:cubicBezTo>
                    <a:pt x="280" y="9"/>
                    <a:pt x="271" y="0"/>
                    <a:pt x="260" y="0"/>
                  </a:cubicBezTo>
                  <a:cubicBezTo>
                    <a:pt x="120" y="0"/>
                    <a:pt x="120" y="0"/>
                    <a:pt x="120" y="0"/>
                  </a:cubicBezTo>
                  <a:cubicBezTo>
                    <a:pt x="109" y="0"/>
                    <a:pt x="100" y="9"/>
                    <a:pt x="100" y="20"/>
                  </a:cubicBezTo>
                  <a:cubicBezTo>
                    <a:pt x="100" y="31"/>
                    <a:pt x="109" y="40"/>
                    <a:pt x="120" y="40"/>
                  </a:cubicBezTo>
                  <a:close/>
                  <a:moveTo>
                    <a:pt x="260" y="80"/>
                  </a:moveTo>
                  <a:cubicBezTo>
                    <a:pt x="120" y="80"/>
                    <a:pt x="120" y="80"/>
                    <a:pt x="120" y="80"/>
                  </a:cubicBezTo>
                  <a:cubicBezTo>
                    <a:pt x="109" y="80"/>
                    <a:pt x="100" y="89"/>
                    <a:pt x="100" y="100"/>
                  </a:cubicBezTo>
                  <a:cubicBezTo>
                    <a:pt x="100" y="111"/>
                    <a:pt x="109" y="120"/>
                    <a:pt x="120" y="120"/>
                  </a:cubicBezTo>
                  <a:cubicBezTo>
                    <a:pt x="260" y="120"/>
                    <a:pt x="260" y="120"/>
                    <a:pt x="260" y="120"/>
                  </a:cubicBezTo>
                  <a:cubicBezTo>
                    <a:pt x="271" y="120"/>
                    <a:pt x="280" y="111"/>
                    <a:pt x="280" y="100"/>
                  </a:cubicBezTo>
                  <a:cubicBezTo>
                    <a:pt x="280" y="89"/>
                    <a:pt x="271" y="80"/>
                    <a:pt x="260" y="80"/>
                  </a:cubicBezTo>
                  <a:close/>
                  <a:moveTo>
                    <a:pt x="260" y="160"/>
                  </a:moveTo>
                  <a:cubicBezTo>
                    <a:pt x="120" y="160"/>
                    <a:pt x="120" y="160"/>
                    <a:pt x="120" y="160"/>
                  </a:cubicBezTo>
                  <a:cubicBezTo>
                    <a:pt x="109" y="160"/>
                    <a:pt x="100" y="169"/>
                    <a:pt x="100" y="180"/>
                  </a:cubicBezTo>
                  <a:cubicBezTo>
                    <a:pt x="100" y="191"/>
                    <a:pt x="109" y="200"/>
                    <a:pt x="120" y="200"/>
                  </a:cubicBezTo>
                  <a:cubicBezTo>
                    <a:pt x="260" y="200"/>
                    <a:pt x="260" y="200"/>
                    <a:pt x="260" y="200"/>
                  </a:cubicBezTo>
                  <a:cubicBezTo>
                    <a:pt x="271" y="200"/>
                    <a:pt x="280" y="191"/>
                    <a:pt x="280" y="180"/>
                  </a:cubicBezTo>
                  <a:cubicBezTo>
                    <a:pt x="280" y="169"/>
                    <a:pt x="271" y="160"/>
                    <a:pt x="260" y="160"/>
                  </a:cubicBezTo>
                  <a:close/>
                </a:path>
              </a:pathLst>
            </a:custGeom>
            <a:solidFill>
              <a:schemeClr val="accent2">
                <a:lumMod val="75000"/>
              </a:schemeClr>
            </a:solidFill>
            <a:ln>
              <a:noFill/>
            </a:ln>
          </p:spPr>
          <p:txBody>
            <a:bodyPr vert="horz" wrap="square" lIns="91440" tIns="45720" rIns="91440" bIns="45720" numCol="1" anchor="t" anchorCtr="0" compatLnSpc="1">
              <a:prstTxWarp prst="textNoShape">
                <a:avLst/>
              </a:prstTxWarp>
            </a:bodyPr>
            <a:lstStyle/>
            <a:p>
              <a:endParaRPr lang="en-US">
                <a:latin typeface="+mj-lt"/>
              </a:endParaRPr>
            </a:p>
          </p:txBody>
        </p:sp>
      </p:grpSp>
      <p:grpSp>
        <p:nvGrpSpPr>
          <p:cNvPr id="13" name="Group 12"/>
          <p:cNvGrpSpPr/>
          <p:nvPr/>
        </p:nvGrpSpPr>
        <p:grpSpPr>
          <a:xfrm>
            <a:off x="1" y="4859081"/>
            <a:ext cx="3317351" cy="74428"/>
            <a:chOff x="1" y="4901613"/>
            <a:chExt cx="3317351" cy="74428"/>
          </a:xfrm>
        </p:grpSpPr>
        <p:sp>
          <p:nvSpPr>
            <p:cNvPr id="9" name="Snip Single Corner Rectangle 8"/>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p:cNvSpPr/>
            <p:nvPr/>
          </p:nvSpPr>
          <p:spPr>
            <a:xfrm>
              <a:off x="3157864" y="4907589"/>
              <a:ext cx="159488" cy="68452"/>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 name="Group 14"/>
          <p:cNvGrpSpPr/>
          <p:nvPr/>
        </p:nvGrpSpPr>
        <p:grpSpPr>
          <a:xfrm>
            <a:off x="3327994" y="4956361"/>
            <a:ext cx="5816006" cy="74017"/>
            <a:chOff x="3327994" y="4860244"/>
            <a:chExt cx="5837270" cy="74438"/>
          </a:xfrm>
        </p:grpSpPr>
        <p:sp>
          <p:nvSpPr>
            <p:cNvPr id="22" name="Snip Single Corner Rectangle 21"/>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24"/>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TextBox 16">
            <a:extLst>
              <a:ext uri="{FF2B5EF4-FFF2-40B4-BE49-F238E27FC236}">
                <a16:creationId xmlns:a16="http://schemas.microsoft.com/office/drawing/2014/main" xmlns="" id="{EA582F6A-D704-4255-BC9C-F8E9F82FBFC6}"/>
              </a:ext>
            </a:extLst>
          </p:cNvPr>
          <p:cNvSpPr txBox="1"/>
          <p:nvPr/>
        </p:nvSpPr>
        <p:spPr>
          <a:xfrm>
            <a:off x="1150362" y="1010763"/>
            <a:ext cx="7655708" cy="3862596"/>
          </a:xfrm>
          <a:prstGeom prst="rect">
            <a:avLst/>
          </a:prstGeom>
          <a:noFill/>
        </p:spPr>
        <p:txBody>
          <a:bodyPr wrap="square" rtlCol="0">
            <a:spAutoFit/>
          </a:bodyPr>
          <a:lstStyle/>
          <a:p>
            <a:pPr marL="514350" indent="-514350">
              <a:spcBef>
                <a:spcPts val="600"/>
              </a:spcBef>
              <a:buFont typeface="+mj-lt"/>
              <a:buAutoNum type="arabicPeriod"/>
            </a:pPr>
            <a:r>
              <a:rPr lang="en-US" sz="2000" dirty="0" err="1">
                <a:solidFill>
                  <a:schemeClr val="accent2">
                    <a:lumMod val="75000"/>
                  </a:schemeClr>
                </a:solidFill>
                <a:cs typeface="Calibri" panose="020F0502020204030204" pitchFamily="34" charset="0"/>
              </a:rPr>
              <a:t>Giới</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thiệu</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chung</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về</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Kỳ</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thi</a:t>
            </a:r>
            <a:endParaRPr lang="en-US" sz="2000" dirty="0">
              <a:solidFill>
                <a:schemeClr val="accent2">
                  <a:lumMod val="75000"/>
                </a:schemeClr>
              </a:solidFill>
              <a:cs typeface="Calibri" panose="020F0502020204030204" pitchFamily="34" charset="0"/>
            </a:endParaRPr>
          </a:p>
          <a:p>
            <a:pPr marL="514350" indent="-514350">
              <a:spcBef>
                <a:spcPts val="600"/>
              </a:spcBef>
              <a:buFont typeface="+mj-lt"/>
              <a:buAutoNum type="arabicPeriod"/>
            </a:pPr>
            <a:r>
              <a:rPr lang="en-US" sz="2000" dirty="0" err="1">
                <a:solidFill>
                  <a:schemeClr val="accent2">
                    <a:lumMod val="75000"/>
                  </a:schemeClr>
                </a:solidFill>
                <a:cs typeface="Calibri" panose="020F0502020204030204" pitchFamily="34" charset="0"/>
              </a:rPr>
              <a:t>Công</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tác</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đề</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thi</a:t>
            </a:r>
            <a:endParaRPr lang="en-US" sz="2000" dirty="0">
              <a:solidFill>
                <a:schemeClr val="accent2">
                  <a:lumMod val="75000"/>
                </a:schemeClr>
              </a:solidFill>
              <a:cs typeface="Calibri" panose="020F0502020204030204" pitchFamily="34" charset="0"/>
            </a:endParaRPr>
          </a:p>
          <a:p>
            <a:pPr marL="514350" indent="-514350">
              <a:spcBef>
                <a:spcPts val="600"/>
              </a:spcBef>
              <a:buFont typeface="+mj-lt"/>
              <a:buAutoNum type="arabicPeriod"/>
            </a:pPr>
            <a:r>
              <a:rPr lang="en-US" sz="2000" dirty="0" err="1">
                <a:solidFill>
                  <a:schemeClr val="accent2">
                    <a:lumMod val="75000"/>
                  </a:schemeClr>
                </a:solidFill>
                <a:cs typeface="Calibri" panose="020F0502020204030204" pitchFamily="34" charset="0"/>
              </a:rPr>
              <a:t>Công</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tác</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coi</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thi</a:t>
            </a:r>
            <a:endParaRPr lang="en-US" sz="2000" dirty="0">
              <a:solidFill>
                <a:schemeClr val="accent2">
                  <a:lumMod val="75000"/>
                </a:schemeClr>
              </a:solidFill>
              <a:cs typeface="Calibri" panose="020F0502020204030204" pitchFamily="34" charset="0"/>
            </a:endParaRPr>
          </a:p>
          <a:p>
            <a:pPr marL="514350" indent="-514350">
              <a:spcBef>
                <a:spcPts val="600"/>
              </a:spcBef>
              <a:buFont typeface="+mj-lt"/>
              <a:buAutoNum type="arabicPeriod"/>
            </a:pPr>
            <a:r>
              <a:rPr lang="en-US" sz="2000" dirty="0" err="1">
                <a:solidFill>
                  <a:schemeClr val="accent2">
                    <a:lumMod val="75000"/>
                  </a:schemeClr>
                </a:solidFill>
                <a:cs typeface="Calibri" panose="020F0502020204030204" pitchFamily="34" charset="0"/>
              </a:rPr>
              <a:t>Công</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tác</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chấm</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thi</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phúc</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khảo</a:t>
            </a:r>
            <a:endParaRPr lang="en-US" sz="2000" dirty="0">
              <a:solidFill>
                <a:schemeClr val="accent2">
                  <a:lumMod val="75000"/>
                </a:schemeClr>
              </a:solidFill>
              <a:cs typeface="Calibri" panose="020F0502020204030204" pitchFamily="34" charset="0"/>
            </a:endParaRPr>
          </a:p>
          <a:p>
            <a:pPr marL="514350" indent="-514350">
              <a:spcBef>
                <a:spcPts val="600"/>
              </a:spcBef>
              <a:buFont typeface="+mj-lt"/>
              <a:buAutoNum type="arabicPeriod"/>
            </a:pPr>
            <a:r>
              <a:rPr lang="en-US" sz="2000" dirty="0" err="1">
                <a:solidFill>
                  <a:schemeClr val="accent2">
                    <a:lumMod val="75000"/>
                  </a:schemeClr>
                </a:solidFill>
                <a:cs typeface="Calibri" panose="020F0502020204030204" pitchFamily="34" charset="0"/>
              </a:rPr>
              <a:t>Xét</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công</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nhận</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tốt</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nghiệp</a:t>
            </a:r>
            <a:endParaRPr lang="en-US" sz="2000" dirty="0">
              <a:solidFill>
                <a:schemeClr val="accent2">
                  <a:lumMod val="75000"/>
                </a:schemeClr>
              </a:solidFill>
              <a:cs typeface="Calibri" panose="020F0502020204030204" pitchFamily="34" charset="0"/>
            </a:endParaRPr>
          </a:p>
          <a:p>
            <a:pPr marL="514350" indent="-514350">
              <a:spcBef>
                <a:spcPts val="600"/>
              </a:spcBef>
              <a:buFont typeface="+mj-lt"/>
              <a:buAutoNum type="arabicPeriod"/>
            </a:pPr>
            <a:r>
              <a:rPr lang="en-US" sz="2000" dirty="0" err="1">
                <a:solidFill>
                  <a:schemeClr val="accent2">
                    <a:lumMod val="75000"/>
                  </a:schemeClr>
                </a:solidFill>
                <a:cs typeface="Calibri" panose="020F0502020204030204" pitchFamily="34" charset="0"/>
              </a:rPr>
              <a:t>Công</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tác</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bảo</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đảm</a:t>
            </a:r>
            <a:r>
              <a:rPr lang="en-US" sz="2000" dirty="0">
                <a:solidFill>
                  <a:schemeClr val="accent2">
                    <a:lumMod val="75000"/>
                  </a:schemeClr>
                </a:solidFill>
                <a:cs typeface="Calibri" panose="020F0502020204030204" pitchFamily="34" charset="0"/>
              </a:rPr>
              <a:t> an </a:t>
            </a:r>
            <a:r>
              <a:rPr lang="en-US" sz="2000" dirty="0" err="1">
                <a:solidFill>
                  <a:schemeClr val="accent2">
                    <a:lumMod val="75000"/>
                  </a:schemeClr>
                </a:solidFill>
                <a:cs typeface="Calibri" panose="020F0502020204030204" pitchFamily="34" charset="0"/>
              </a:rPr>
              <a:t>ninh</a:t>
            </a:r>
            <a:r>
              <a:rPr lang="en-US" sz="2000" dirty="0">
                <a:solidFill>
                  <a:schemeClr val="accent2">
                    <a:lumMod val="75000"/>
                  </a:schemeClr>
                </a:solidFill>
                <a:cs typeface="Calibri" panose="020F0502020204030204" pitchFamily="34" charset="0"/>
              </a:rPr>
              <a:t>, an </a:t>
            </a:r>
            <a:r>
              <a:rPr lang="en-US" sz="2000" dirty="0" err="1">
                <a:solidFill>
                  <a:schemeClr val="accent2">
                    <a:lumMod val="75000"/>
                  </a:schemeClr>
                </a:solidFill>
                <a:cs typeface="Calibri" panose="020F0502020204030204" pitchFamily="34" charset="0"/>
              </a:rPr>
              <a:t>toàn</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Kỳ</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thi</a:t>
            </a:r>
            <a:endParaRPr lang="en-US" sz="2000" dirty="0">
              <a:solidFill>
                <a:schemeClr val="accent2">
                  <a:lumMod val="75000"/>
                </a:schemeClr>
              </a:solidFill>
              <a:cs typeface="Calibri" panose="020F0502020204030204" pitchFamily="34" charset="0"/>
            </a:endParaRPr>
          </a:p>
          <a:p>
            <a:pPr marL="514350" indent="-514350">
              <a:spcBef>
                <a:spcPts val="600"/>
              </a:spcBef>
              <a:buFont typeface="+mj-lt"/>
              <a:buAutoNum type="arabicPeriod"/>
            </a:pPr>
            <a:r>
              <a:rPr lang="en-US" sz="2000" dirty="0">
                <a:solidFill>
                  <a:schemeClr val="accent2">
                    <a:lumMod val="75000"/>
                  </a:schemeClr>
                </a:solidFill>
                <a:cs typeface="Calibri" panose="020F0502020204030204" pitchFamily="34" charset="0"/>
              </a:rPr>
              <a:t>Thanh </a:t>
            </a:r>
            <a:r>
              <a:rPr lang="en-US" sz="2000" dirty="0" err="1">
                <a:solidFill>
                  <a:schemeClr val="accent2">
                    <a:lumMod val="75000"/>
                  </a:schemeClr>
                </a:solidFill>
                <a:cs typeface="Calibri" panose="020F0502020204030204" pitchFamily="34" charset="0"/>
              </a:rPr>
              <a:t>tra</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và</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kiểm</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tra</a:t>
            </a:r>
            <a:endParaRPr lang="en-US" sz="2000" dirty="0">
              <a:solidFill>
                <a:schemeClr val="accent2">
                  <a:lumMod val="75000"/>
                </a:schemeClr>
              </a:solidFill>
              <a:cs typeface="Calibri" panose="020F0502020204030204" pitchFamily="34" charset="0"/>
            </a:endParaRPr>
          </a:p>
          <a:p>
            <a:pPr marL="514350" indent="-514350">
              <a:spcBef>
                <a:spcPts val="600"/>
              </a:spcBef>
              <a:buFont typeface="+mj-lt"/>
              <a:buAutoNum type="arabicPeriod"/>
            </a:pPr>
            <a:r>
              <a:rPr lang="en-US" sz="2000" dirty="0" err="1">
                <a:solidFill>
                  <a:schemeClr val="accent2">
                    <a:lumMod val="75000"/>
                  </a:schemeClr>
                </a:solidFill>
                <a:cs typeface="Calibri" panose="020F0502020204030204" pitchFamily="34" charset="0"/>
              </a:rPr>
              <a:t>Kế</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hoạch</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triển</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khai</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các</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công</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việc</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của</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Kỳ</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thi</a:t>
            </a:r>
            <a:endParaRPr lang="en-US" sz="2000" dirty="0">
              <a:solidFill>
                <a:schemeClr val="accent2">
                  <a:lumMod val="75000"/>
                </a:schemeClr>
              </a:solidFill>
              <a:cs typeface="Calibri" panose="020F0502020204030204" pitchFamily="34" charset="0"/>
            </a:endParaRPr>
          </a:p>
          <a:p>
            <a:pPr marL="514350" indent="-514350">
              <a:spcBef>
                <a:spcPts val="600"/>
              </a:spcBef>
              <a:buFont typeface="+mj-lt"/>
              <a:buAutoNum type="arabicPeriod"/>
            </a:pPr>
            <a:r>
              <a:rPr lang="en-US" sz="2000" dirty="0" err="1">
                <a:solidFill>
                  <a:schemeClr val="accent2">
                    <a:lumMod val="75000"/>
                  </a:schemeClr>
                </a:solidFill>
                <a:cs typeface="Calibri" panose="020F0502020204030204" pitchFamily="34" charset="0"/>
              </a:rPr>
              <a:t>Chế</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độ</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báo</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cáo</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và</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lưu</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trữ</a:t>
            </a:r>
            <a:endParaRPr lang="en-US" sz="2000" dirty="0">
              <a:solidFill>
                <a:schemeClr val="accent2">
                  <a:lumMod val="75000"/>
                </a:schemeClr>
              </a:solidFill>
              <a:cs typeface="Calibri" panose="020F0502020204030204" pitchFamily="34" charset="0"/>
            </a:endParaRPr>
          </a:p>
          <a:p>
            <a:pPr marL="514350" indent="-514350">
              <a:spcBef>
                <a:spcPts val="600"/>
              </a:spcBef>
              <a:buFont typeface="+mj-lt"/>
              <a:buAutoNum type="arabicPeriod"/>
            </a:pPr>
            <a:r>
              <a:rPr lang="en-US" sz="2000" dirty="0" err="1">
                <a:solidFill>
                  <a:schemeClr val="accent2">
                    <a:lumMod val="75000"/>
                  </a:schemeClr>
                </a:solidFill>
                <a:cs typeface="Calibri" panose="020F0502020204030204" pitchFamily="34" charset="0"/>
              </a:rPr>
              <a:t>Trách</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nhiệm</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chính</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của</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một</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số</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bên</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liên</a:t>
            </a:r>
            <a:r>
              <a:rPr lang="en-US" sz="2000" dirty="0">
                <a:solidFill>
                  <a:schemeClr val="accent2">
                    <a:lumMod val="75000"/>
                  </a:schemeClr>
                </a:solidFill>
                <a:cs typeface="Calibri" panose="020F0502020204030204" pitchFamily="34" charset="0"/>
              </a:rPr>
              <a:t> </a:t>
            </a:r>
            <a:r>
              <a:rPr lang="en-US" sz="2000" dirty="0" err="1">
                <a:solidFill>
                  <a:schemeClr val="accent2">
                    <a:lumMod val="75000"/>
                  </a:schemeClr>
                </a:solidFill>
                <a:cs typeface="Calibri" panose="020F0502020204030204" pitchFamily="34" charset="0"/>
              </a:rPr>
              <a:t>quan</a:t>
            </a:r>
            <a:endParaRPr lang="en-US" sz="2000" dirty="0">
              <a:solidFill>
                <a:schemeClr val="accent2">
                  <a:lumMod val="75000"/>
                </a:schemeClr>
              </a:solidFill>
              <a:cs typeface="Calibri" panose="020F0502020204030204" pitchFamily="34" charset="0"/>
            </a:endParaRPr>
          </a:p>
        </p:txBody>
      </p:sp>
      <p:sp>
        <p:nvSpPr>
          <p:cNvPr id="31" name="Rectangle 30">
            <a:extLst>
              <a:ext uri="{FF2B5EF4-FFF2-40B4-BE49-F238E27FC236}">
                <a16:creationId xmlns:a16="http://schemas.microsoft.com/office/drawing/2014/main" xmlns="" id="{C3620812-17B2-4AA9-BA51-03005AFC9721}"/>
              </a:ext>
            </a:extLst>
          </p:cNvPr>
          <p:cNvSpPr/>
          <p:nvPr/>
        </p:nvSpPr>
        <p:spPr>
          <a:xfrm>
            <a:off x="6062869" y="1461052"/>
            <a:ext cx="2882347" cy="1015663"/>
          </a:xfrm>
          <a:prstGeom prst="rect">
            <a:avLst/>
          </a:prstGeom>
        </p:spPr>
        <p:style>
          <a:lnRef idx="0">
            <a:schemeClr val="accent6"/>
          </a:lnRef>
          <a:fillRef idx="3">
            <a:schemeClr val="accent6"/>
          </a:fillRef>
          <a:effectRef idx="3">
            <a:schemeClr val="accent6"/>
          </a:effectRef>
          <a:fontRef idx="minor">
            <a:schemeClr val="lt1"/>
          </a:fontRef>
        </p:style>
        <p:txBody>
          <a:bodyPr wrap="square">
            <a:spAutoFit/>
          </a:bodyPr>
          <a:lstStyle/>
          <a:p>
            <a:pPr algn="ctr"/>
            <a:r>
              <a:rPr lang="en-US" sz="2000" smtClean="0">
                <a:solidFill>
                  <a:schemeClr val="bg1"/>
                </a:solidFill>
                <a:latin typeface="Arial" pitchFamily="34" charset="0"/>
                <a:cs typeface="Arial" pitchFamily="34" charset="0"/>
              </a:rPr>
              <a:t>Nghiêm </a:t>
            </a:r>
            <a:r>
              <a:rPr lang="en-US" sz="2000">
                <a:solidFill>
                  <a:schemeClr val="bg1"/>
                </a:solidFill>
                <a:latin typeface="Arial" pitchFamily="34" charset="0"/>
                <a:cs typeface="Arial" pitchFamily="34" charset="0"/>
              </a:rPr>
              <a:t>túc, trung thực, khách quan, công </a:t>
            </a:r>
            <a:r>
              <a:rPr lang="en-US" sz="2000" smtClean="0">
                <a:solidFill>
                  <a:schemeClr val="bg1"/>
                </a:solidFill>
                <a:latin typeface="Arial" pitchFamily="34" charset="0"/>
                <a:cs typeface="Arial" pitchFamily="34" charset="0"/>
              </a:rPr>
              <a:t>bằng và </a:t>
            </a:r>
            <a:r>
              <a:rPr lang="en-US" sz="2000" dirty="0">
                <a:solidFill>
                  <a:schemeClr val="bg1"/>
                </a:solidFill>
                <a:latin typeface="Arial" pitchFamily="34" charset="0"/>
                <a:cs typeface="Arial" pitchFamily="34" charset="0"/>
              </a:rPr>
              <a:t>an </a:t>
            </a:r>
            <a:r>
              <a:rPr lang="en-US" sz="2000" dirty="0" err="1">
                <a:solidFill>
                  <a:schemeClr val="bg1"/>
                </a:solidFill>
                <a:latin typeface="Arial" pitchFamily="34" charset="0"/>
                <a:cs typeface="Arial" pitchFamily="34" charset="0"/>
              </a:rPr>
              <a:t>toàn</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tuyệt</a:t>
            </a:r>
            <a:r>
              <a:rPr lang="en-US" sz="2000" dirty="0">
                <a:solidFill>
                  <a:schemeClr val="bg1"/>
                </a:solidFill>
                <a:latin typeface="Arial" pitchFamily="34" charset="0"/>
                <a:cs typeface="Arial" pitchFamily="34" charset="0"/>
              </a:rPr>
              <a:t> </a:t>
            </a:r>
            <a:r>
              <a:rPr lang="en-US" sz="2000" dirty="0" err="1">
                <a:solidFill>
                  <a:schemeClr val="bg1"/>
                </a:solidFill>
                <a:latin typeface="Arial" pitchFamily="34" charset="0"/>
                <a:cs typeface="Arial" pitchFamily="34" charset="0"/>
              </a:rPr>
              <a:t>đối</a:t>
            </a:r>
            <a:r>
              <a:rPr lang="en-US" sz="2000" dirty="0">
                <a:solidFill>
                  <a:schemeClr val="bg1"/>
                </a:solidFill>
                <a:latin typeface="Arial" pitchFamily="34" charset="0"/>
                <a:cs typeface="Arial" pitchFamily="34" charset="0"/>
              </a:rPr>
              <a:t>!</a:t>
            </a:r>
          </a:p>
        </p:txBody>
      </p:sp>
      <p:pic>
        <p:nvPicPr>
          <p:cNvPr id="32" name="Picture 31">
            <a:extLst>
              <a:ext uri="{FF2B5EF4-FFF2-40B4-BE49-F238E27FC236}">
                <a16:creationId xmlns:a16="http://schemas.microsoft.com/office/drawing/2014/main" xmlns="" id="{BD721EC5-F6C1-4C5F-A9F5-AC4C6F9170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Tree>
    <p:extLst>
      <p:ext uri="{BB962C8B-B14F-4D97-AF65-F5344CB8AC3E}">
        <p14:creationId xmlns:p14="http://schemas.microsoft.com/office/powerpoint/2010/main" val="28910957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kern="0" dirty="0" err="1">
                <a:solidFill>
                  <a:schemeClr val="bg1">
                    <a:lumMod val="50000"/>
                  </a:schemeClr>
                </a:solidFill>
                <a:latin typeface="+mj-lt"/>
                <a:ea typeface="Source Sans Pro"/>
                <a:cs typeface="Source Sans Pro"/>
                <a:sym typeface="Source Sans Pro"/>
              </a:rPr>
              <a:t>Quy</a:t>
            </a:r>
            <a:r>
              <a:rPr lang="en-US" sz="2400" kern="0" dirty="0">
                <a:solidFill>
                  <a:schemeClr val="bg1">
                    <a:lumMod val="50000"/>
                  </a:schemeClr>
                </a:solidFill>
                <a:latin typeface="+mj-lt"/>
                <a:ea typeface="Source Sans Pro"/>
                <a:cs typeface="Source Sans Pro"/>
                <a:sym typeface="Source Sans Pro"/>
              </a:rPr>
              <a:t> </a:t>
            </a:r>
            <a:r>
              <a:rPr lang="en-US" sz="2400" kern="0" dirty="0" err="1">
                <a:solidFill>
                  <a:schemeClr val="bg1">
                    <a:lumMod val="50000"/>
                  </a:schemeClr>
                </a:solidFill>
                <a:latin typeface="+mj-lt"/>
                <a:ea typeface="Source Sans Pro"/>
                <a:cs typeface="Source Sans Pro"/>
                <a:sym typeface="Source Sans Pro"/>
              </a:rPr>
              <a:t>chế</a:t>
            </a:r>
            <a:r>
              <a:rPr lang="en-US" sz="2400" kern="0" dirty="0">
                <a:solidFill>
                  <a:schemeClr val="bg1">
                    <a:lumMod val="50000"/>
                  </a:schemeClr>
                </a:solidFill>
                <a:latin typeface="+mj-lt"/>
                <a:ea typeface="Source Sans Pro"/>
                <a:cs typeface="Source Sans Pro"/>
                <a:sym typeface="Source Sans Pro"/>
              </a:rPr>
              <a:t> </a:t>
            </a:r>
            <a:r>
              <a:rPr lang="en-US" sz="2400" kern="0" dirty="0" err="1">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 name="TextBox 6">
            <a:extLst>
              <a:ext uri="{FF2B5EF4-FFF2-40B4-BE49-F238E27FC236}">
                <a16:creationId xmlns:a16="http://schemas.microsoft.com/office/drawing/2014/main" xmlns="" id="{26A7AAD2-C85E-41D5-9C7C-8FE426BE455F}"/>
              </a:ext>
            </a:extLst>
          </p:cNvPr>
          <p:cNvSpPr txBox="1"/>
          <p:nvPr/>
        </p:nvSpPr>
        <p:spPr>
          <a:xfrm>
            <a:off x="134754" y="918381"/>
            <a:ext cx="8855242" cy="3477875"/>
          </a:xfrm>
          <a:prstGeom prst="rect">
            <a:avLst/>
          </a:prstGeom>
          <a:noFill/>
        </p:spPr>
        <p:txBody>
          <a:bodyPr wrap="square" rtlCol="0">
            <a:spAutoFit/>
          </a:bodyPr>
          <a:lstStyle/>
          <a:p>
            <a:pPr marL="0" indent="0" algn="just">
              <a:spcAft>
                <a:spcPts val="600"/>
              </a:spcAft>
              <a:buNone/>
            </a:pPr>
            <a:r>
              <a:rPr lang="vi-VN" sz="2000" dirty="0"/>
              <a:t>1. </a:t>
            </a:r>
            <a:r>
              <a:rPr lang="vi-VN" sz="2000" dirty="0">
                <a:solidFill>
                  <a:srgbClr val="FF0000"/>
                </a:solidFill>
              </a:rPr>
              <a:t>Bảo đảm quyền của thí sinh/học sinh</a:t>
            </a:r>
            <a:r>
              <a:rPr lang="vi-VN" sz="2000" dirty="0"/>
              <a:t>; Yêu cầu của Luật giáo dục, tiến độ thực hiện Nghị quyết 29 và 44 và chỉ đạo của Thủ tướng Chính phủ; </a:t>
            </a:r>
          </a:p>
          <a:p>
            <a:pPr marL="0" indent="0" algn="just">
              <a:spcAft>
                <a:spcPts val="600"/>
              </a:spcAft>
              <a:buNone/>
            </a:pPr>
            <a:r>
              <a:rPr lang="vi-VN" sz="2000" dirty="0"/>
              <a:t>2. </a:t>
            </a:r>
            <a:r>
              <a:rPr lang="vi-VN" sz="2000" dirty="0">
                <a:solidFill>
                  <a:srgbClr val="FF0000"/>
                </a:solidFill>
              </a:rPr>
              <a:t>Phân cấp cho các địa phương;</a:t>
            </a:r>
            <a:r>
              <a:rPr lang="vi-VN" sz="2000" dirty="0"/>
              <a:t> bảo đảm sự chỉ đạo của </a:t>
            </a:r>
            <a:r>
              <a:rPr lang="vi-VN" sz="2000" dirty="0">
                <a:solidFill>
                  <a:srgbClr val="FF0000"/>
                </a:solidFill>
              </a:rPr>
              <a:t>Bộ GDĐT</a:t>
            </a:r>
            <a:r>
              <a:rPr lang="vi-VN" sz="2000" dirty="0"/>
              <a:t>, sự phối hợp của các bộ/ngành, đặc biệt là </a:t>
            </a:r>
            <a:r>
              <a:rPr lang="vi-VN" sz="2000" dirty="0">
                <a:solidFill>
                  <a:srgbClr val="FF0000"/>
                </a:solidFill>
              </a:rPr>
              <a:t>Bộ Công an và Thanh tra Chính phủ</a:t>
            </a:r>
            <a:r>
              <a:rPr lang="vi-VN" sz="2000" dirty="0"/>
              <a:t>. </a:t>
            </a:r>
          </a:p>
          <a:p>
            <a:pPr marL="0" indent="0" algn="just">
              <a:spcAft>
                <a:spcPts val="600"/>
              </a:spcAft>
              <a:buNone/>
            </a:pPr>
            <a:r>
              <a:rPr lang="vi-VN" sz="2000" dirty="0"/>
              <a:t>3. </a:t>
            </a:r>
            <a:r>
              <a:rPr lang="vi-VN" sz="2000" dirty="0">
                <a:solidFill>
                  <a:srgbClr val="FF0000"/>
                </a:solidFill>
              </a:rPr>
              <a:t>Trách nhiệm, nhiệm vụ, quyền hạn</a:t>
            </a:r>
            <a:r>
              <a:rPr lang="vi-VN" sz="2000" dirty="0"/>
              <a:t> của các tổ chức, cá nhân tham gia công tác tổ chức thi và xét tốt nghiệp được quy định cụ thể.</a:t>
            </a:r>
          </a:p>
          <a:p>
            <a:pPr marL="0" indent="0" algn="just">
              <a:spcAft>
                <a:spcPts val="600"/>
              </a:spcAft>
              <a:buNone/>
            </a:pPr>
            <a:r>
              <a:rPr lang="vi-VN" sz="2000" dirty="0"/>
              <a:t>4. </a:t>
            </a:r>
            <a:r>
              <a:rPr lang="vi-VN" sz="2000" dirty="0">
                <a:solidFill>
                  <a:srgbClr val="FF0000"/>
                </a:solidFill>
              </a:rPr>
              <a:t>Quy trình, tiến độ, kết quả thực hiện các khâu </a:t>
            </a:r>
            <a:r>
              <a:rPr lang="vi-VN" sz="2000" dirty="0"/>
              <a:t>trong công tác tổ chức thi và công bố, sử dụng kết thi được quy định cụ thể.</a:t>
            </a:r>
          </a:p>
          <a:p>
            <a:pPr marL="0" indent="0" algn="just">
              <a:spcAft>
                <a:spcPts val="600"/>
              </a:spcAft>
              <a:buNone/>
            </a:pPr>
            <a:r>
              <a:rPr lang="vi-VN" sz="2000" dirty="0"/>
              <a:t>5. </a:t>
            </a:r>
            <a:r>
              <a:rPr lang="vi-VN" sz="2000" dirty="0">
                <a:solidFill>
                  <a:srgbClr val="FF0000"/>
                </a:solidFill>
              </a:rPr>
              <a:t>Ứng dụng mạnh CNTT </a:t>
            </a:r>
            <a:r>
              <a:rPr lang="vi-VN" sz="2000" dirty="0"/>
              <a:t>bảo đảm các yêu cầu kỳ thi, tổ chức Kỳ thi khoa học và gọn nhẹ.</a:t>
            </a:r>
          </a:p>
        </p:txBody>
      </p:sp>
      <p:pic>
        <p:nvPicPr>
          <p:cNvPr id="22" name="Picture 21">
            <a:extLst>
              <a:ext uri="{FF2B5EF4-FFF2-40B4-BE49-F238E27FC236}">
                <a16:creationId xmlns:a16="http://schemas.microsoft.com/office/drawing/2014/main" xmlns="" id="{B4DD0DC7-15A1-4C4E-B6C0-D06398E700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13" name="5-Point Star 12"/>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1420861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kern="0">
                <a:solidFill>
                  <a:schemeClr val="bg1">
                    <a:lumMod val="50000"/>
                  </a:schemeClr>
                </a:solidFill>
                <a:latin typeface="+mj-lt"/>
                <a:ea typeface="Source Sans Pro"/>
                <a:cs typeface="Source Sans Pro"/>
                <a:sym typeface="Source Sans Pro"/>
              </a:rPr>
              <a:t>Mô hình tổ chức và nhân lực tham gia</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2" name="Diagram 1">
            <a:extLst>
              <a:ext uri="{FF2B5EF4-FFF2-40B4-BE49-F238E27FC236}">
                <a16:creationId xmlns:a16="http://schemas.microsoft.com/office/drawing/2014/main" xmlns="" id="{E867EDBC-D95B-4EE9-A1FD-49B7DF94E590}"/>
              </a:ext>
            </a:extLst>
          </p:cNvPr>
          <p:cNvGraphicFramePr/>
          <p:nvPr>
            <p:extLst/>
          </p:nvPr>
        </p:nvGraphicFramePr>
        <p:xfrm>
          <a:off x="562304" y="1093304"/>
          <a:ext cx="3965713" cy="23407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3" name="Diagram 12">
            <a:extLst>
              <a:ext uri="{FF2B5EF4-FFF2-40B4-BE49-F238E27FC236}">
                <a16:creationId xmlns:a16="http://schemas.microsoft.com/office/drawing/2014/main" xmlns="" id="{042D7814-9E1F-4524-BF68-31E8C684286D}"/>
              </a:ext>
            </a:extLst>
          </p:cNvPr>
          <p:cNvGraphicFramePr/>
          <p:nvPr>
            <p:extLst/>
          </p:nvPr>
        </p:nvGraphicFramePr>
        <p:xfrm>
          <a:off x="1551761" y="1124835"/>
          <a:ext cx="7231117" cy="371015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pSp>
        <p:nvGrpSpPr>
          <p:cNvPr id="14" name="Group 13">
            <a:extLst>
              <a:ext uri="{FF2B5EF4-FFF2-40B4-BE49-F238E27FC236}">
                <a16:creationId xmlns:a16="http://schemas.microsoft.com/office/drawing/2014/main" xmlns="" id="{596A73D9-3F23-44A5-8AE9-60C5130B78F1}"/>
              </a:ext>
            </a:extLst>
          </p:cNvPr>
          <p:cNvGrpSpPr/>
          <p:nvPr/>
        </p:nvGrpSpPr>
        <p:grpSpPr>
          <a:xfrm>
            <a:off x="3539873" y="2780814"/>
            <a:ext cx="706306" cy="417391"/>
            <a:chOff x="4509010" y="1644134"/>
            <a:chExt cx="352012" cy="417391"/>
          </a:xfrm>
        </p:grpSpPr>
        <p:sp>
          <p:nvSpPr>
            <p:cNvPr id="15" name="Arrow: Right 14">
              <a:extLst>
                <a:ext uri="{FF2B5EF4-FFF2-40B4-BE49-F238E27FC236}">
                  <a16:creationId xmlns:a16="http://schemas.microsoft.com/office/drawing/2014/main" xmlns="" id="{89F6C60B-0799-4BC7-80A3-D990169A058A}"/>
                </a:ext>
              </a:extLst>
            </p:cNvPr>
            <p:cNvSpPr/>
            <p:nvPr/>
          </p:nvSpPr>
          <p:spPr>
            <a:xfrm rot="21592785">
              <a:off x="4509010" y="1644134"/>
              <a:ext cx="352012" cy="417391"/>
            </a:xfrm>
            <a:prstGeom prst="rightArrow">
              <a:avLst>
                <a:gd name="adj1" fmla="val 60000"/>
                <a:gd name="adj2" fmla="val 50000"/>
              </a:avLst>
            </a:prstGeom>
          </p:spPr>
          <p:style>
            <a:lnRef idx="0">
              <a:schemeClr val="dk1">
                <a:tint val="60000"/>
                <a:hueOff val="0"/>
                <a:satOff val="0"/>
                <a:lumOff val="0"/>
                <a:alphaOff val="0"/>
              </a:schemeClr>
            </a:lnRef>
            <a:fillRef idx="1">
              <a:schemeClr val="dk1">
                <a:tint val="60000"/>
                <a:hueOff val="0"/>
                <a:satOff val="0"/>
                <a:lumOff val="0"/>
                <a:alphaOff val="0"/>
              </a:schemeClr>
            </a:fillRef>
            <a:effectRef idx="1">
              <a:schemeClr val="dk1">
                <a:tint val="60000"/>
                <a:hueOff val="0"/>
                <a:satOff val="0"/>
                <a:lumOff val="0"/>
                <a:alphaOff val="0"/>
              </a:schemeClr>
            </a:effectRef>
            <a:fontRef idx="minor">
              <a:schemeClr val="dk1">
                <a:hueOff val="0"/>
                <a:satOff val="0"/>
                <a:lumOff val="0"/>
                <a:alphaOff val="0"/>
              </a:schemeClr>
            </a:fontRef>
          </p:style>
        </p:sp>
        <p:sp>
          <p:nvSpPr>
            <p:cNvPr id="16" name="Arrow: Right 4">
              <a:extLst>
                <a:ext uri="{FF2B5EF4-FFF2-40B4-BE49-F238E27FC236}">
                  <a16:creationId xmlns:a16="http://schemas.microsoft.com/office/drawing/2014/main" xmlns="" id="{077312AF-D794-4EE9-BABC-F5C9742886EA}"/>
                </a:ext>
              </a:extLst>
            </p:cNvPr>
            <p:cNvSpPr txBox="1"/>
            <p:nvPr/>
          </p:nvSpPr>
          <p:spPr>
            <a:xfrm rot="21592785">
              <a:off x="4509010" y="1727723"/>
              <a:ext cx="246408" cy="25043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vi-VN" sz="1700" kern="1200"/>
            </a:p>
          </p:txBody>
        </p:sp>
      </p:grpSp>
      <p:sp>
        <p:nvSpPr>
          <p:cNvPr id="3" name="TextBox 2">
            <a:extLst>
              <a:ext uri="{FF2B5EF4-FFF2-40B4-BE49-F238E27FC236}">
                <a16:creationId xmlns:a16="http://schemas.microsoft.com/office/drawing/2014/main" xmlns="" id="{9F36A4A9-D1A0-40F9-AF38-398C3768EC3B}"/>
              </a:ext>
            </a:extLst>
          </p:cNvPr>
          <p:cNvSpPr txBox="1"/>
          <p:nvPr/>
        </p:nvSpPr>
        <p:spPr>
          <a:xfrm>
            <a:off x="767255" y="3657600"/>
            <a:ext cx="7919545" cy="1015663"/>
          </a:xfrm>
          <a:prstGeom prst="rect">
            <a:avLst/>
          </a:prstGeom>
          <a:noFill/>
        </p:spPr>
        <p:txBody>
          <a:bodyPr wrap="square" rtlCol="0">
            <a:spAutoFit/>
          </a:bodyPr>
          <a:lstStyle/>
          <a:p>
            <a:pPr algn="just"/>
            <a:r>
              <a:rPr lang="vi-VN" sz="2000" dirty="0">
                <a:solidFill>
                  <a:schemeClr val="accent2">
                    <a:lumMod val="75000"/>
                  </a:schemeClr>
                </a:solidFill>
              </a:rPr>
              <a:t>Quy định rõ: Tiêu chuẩn và điều kiện; trách nhiệm, nhiệm vụ và quyền hạn của các thành viên các ban, hội đồng và tham gia công tác thi (được </a:t>
            </a:r>
            <a:r>
              <a:rPr lang="vi-VN" sz="2000">
                <a:solidFill>
                  <a:schemeClr val="accent2">
                    <a:lumMod val="75000"/>
                  </a:schemeClr>
                </a:solidFill>
              </a:rPr>
              <a:t>phân </a:t>
            </a:r>
            <a:r>
              <a:rPr lang="vi-VN" sz="2000" smtClean="0">
                <a:solidFill>
                  <a:schemeClr val="accent2">
                    <a:lumMod val="75000"/>
                  </a:schemeClr>
                </a:solidFill>
              </a:rPr>
              <a:t>công, ủy nhiệm và ủy quyền). </a:t>
            </a:r>
            <a:endParaRPr lang="vi-VN" sz="2000" dirty="0">
              <a:solidFill>
                <a:schemeClr val="accent2">
                  <a:lumMod val="75000"/>
                </a:schemeClr>
              </a:solidFill>
            </a:endParaRPr>
          </a:p>
        </p:txBody>
      </p:sp>
      <p:pic>
        <p:nvPicPr>
          <p:cNvPr id="17" name="Picture 16">
            <a:extLst>
              <a:ext uri="{FF2B5EF4-FFF2-40B4-BE49-F238E27FC236}">
                <a16:creationId xmlns:a16="http://schemas.microsoft.com/office/drawing/2014/main" xmlns="" id="{021194BF-E158-4F06-B49D-F667DC536E88}"/>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18" name="5-Point Star 17"/>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83863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kern="0" dirty="0">
                <a:solidFill>
                  <a:schemeClr val="bg1">
                    <a:lumMod val="50000"/>
                  </a:schemeClr>
                </a:solidFill>
                <a:latin typeface="+mj-lt"/>
                <a:ea typeface="Source Sans Pro"/>
                <a:cs typeface="Source Sans Pro"/>
                <a:sym typeface="Source Sans Pro"/>
              </a:rPr>
              <a:t>Ban </a:t>
            </a:r>
            <a:r>
              <a:rPr lang="en-US" sz="2400" kern="0" dirty="0" err="1">
                <a:solidFill>
                  <a:schemeClr val="bg1">
                    <a:lumMod val="50000"/>
                  </a:schemeClr>
                </a:solidFill>
                <a:latin typeface="+mj-lt"/>
                <a:ea typeface="Source Sans Pro"/>
                <a:cs typeface="Source Sans Pro"/>
                <a:sym typeface="Source Sans Pro"/>
              </a:rPr>
              <a:t>Chỉ</a:t>
            </a:r>
            <a:r>
              <a:rPr lang="en-US" sz="2400" kern="0" dirty="0">
                <a:solidFill>
                  <a:schemeClr val="bg1">
                    <a:lumMod val="50000"/>
                  </a:schemeClr>
                </a:solidFill>
                <a:latin typeface="+mj-lt"/>
                <a:ea typeface="Source Sans Pro"/>
                <a:cs typeface="Source Sans Pro"/>
                <a:sym typeface="Source Sans Pro"/>
              </a:rPr>
              <a:t> </a:t>
            </a:r>
            <a:r>
              <a:rPr lang="en-US" sz="2400" kern="0" dirty="0" err="1">
                <a:solidFill>
                  <a:schemeClr val="bg1">
                    <a:lumMod val="50000"/>
                  </a:schemeClr>
                </a:solidFill>
                <a:latin typeface="+mj-lt"/>
                <a:ea typeface="Source Sans Pro"/>
                <a:cs typeface="Source Sans Pro"/>
                <a:sym typeface="Source Sans Pro"/>
              </a:rPr>
              <a:t>đạo</a:t>
            </a:r>
            <a:r>
              <a:rPr lang="en-US" sz="2400" kern="0" dirty="0">
                <a:solidFill>
                  <a:schemeClr val="bg1">
                    <a:lumMod val="50000"/>
                  </a:schemeClr>
                </a:solidFill>
                <a:latin typeface="+mj-lt"/>
                <a:ea typeface="Source Sans Pro"/>
                <a:cs typeface="Source Sans Pro"/>
                <a:sym typeface="Source Sans Pro"/>
              </a:rPr>
              <a:t> </a:t>
            </a:r>
            <a:r>
              <a:rPr lang="en-US" sz="2400" kern="0" dirty="0" err="1">
                <a:solidFill>
                  <a:schemeClr val="bg1">
                    <a:lumMod val="50000"/>
                  </a:schemeClr>
                </a:solidFill>
                <a:latin typeface="+mj-lt"/>
                <a:ea typeface="Source Sans Pro"/>
                <a:cs typeface="Source Sans Pro"/>
                <a:sym typeface="Source Sans Pro"/>
              </a:rPr>
              <a:t>thi</a:t>
            </a:r>
            <a:r>
              <a:rPr lang="en-US" sz="2400" kern="0" dirty="0">
                <a:solidFill>
                  <a:schemeClr val="bg1">
                    <a:lumMod val="50000"/>
                  </a:schemeClr>
                </a:solidFill>
                <a:latin typeface="+mj-lt"/>
                <a:ea typeface="Source Sans Pro"/>
                <a:cs typeface="Source Sans Pro"/>
                <a:sym typeface="Source Sans Pro"/>
              </a:rPr>
              <a:t> </a:t>
            </a:r>
            <a:r>
              <a:rPr lang="en-US" sz="2400" kern="0" dirty="0" err="1">
                <a:solidFill>
                  <a:schemeClr val="bg1">
                    <a:lumMod val="50000"/>
                  </a:schemeClr>
                </a:solidFill>
                <a:latin typeface="+mj-lt"/>
                <a:ea typeface="Source Sans Pro"/>
                <a:cs typeface="Source Sans Pro"/>
                <a:sym typeface="Source Sans Pro"/>
              </a:rPr>
              <a:t>cấp</a:t>
            </a:r>
            <a:r>
              <a:rPr lang="en-US" sz="2400" kern="0" dirty="0">
                <a:solidFill>
                  <a:schemeClr val="bg1">
                    <a:lumMod val="50000"/>
                  </a:schemeClr>
                </a:solidFill>
                <a:latin typeface="+mj-lt"/>
                <a:ea typeface="Source Sans Pro"/>
                <a:cs typeface="Source Sans Pro"/>
                <a:sym typeface="Source Sans Pro"/>
              </a:rPr>
              <a:t> </a:t>
            </a:r>
            <a:r>
              <a:rPr lang="en-US" sz="2400" kern="0" dirty="0" err="1">
                <a:solidFill>
                  <a:schemeClr val="bg1">
                    <a:lumMod val="50000"/>
                  </a:schemeClr>
                </a:solidFill>
                <a:latin typeface="+mj-lt"/>
                <a:ea typeface="Source Sans Pro"/>
                <a:cs typeface="Source Sans Pro"/>
                <a:sym typeface="Source Sans Pro"/>
              </a:rPr>
              <a:t>tỉnh</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4" name="Diagram 3">
            <a:extLst>
              <a:ext uri="{FF2B5EF4-FFF2-40B4-BE49-F238E27FC236}">
                <a16:creationId xmlns:a16="http://schemas.microsoft.com/office/drawing/2014/main" xmlns="" id="{9D5ABB85-3EEF-42B6-812E-B9B8E7100F43}"/>
              </a:ext>
            </a:extLst>
          </p:cNvPr>
          <p:cNvGraphicFramePr/>
          <p:nvPr>
            <p:extLst>
              <p:ext uri="{D42A27DB-BD31-4B8C-83A1-F6EECF244321}">
                <p14:modId xmlns:p14="http://schemas.microsoft.com/office/powerpoint/2010/main" val="1843089252"/>
              </p:ext>
            </p:extLst>
          </p:nvPr>
        </p:nvGraphicFramePr>
        <p:xfrm>
          <a:off x="1813112" y="1010637"/>
          <a:ext cx="6096000" cy="37834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Tree>
    <p:extLst>
      <p:ext uri="{BB962C8B-B14F-4D97-AF65-F5344CB8AC3E}">
        <p14:creationId xmlns:p14="http://schemas.microsoft.com/office/powerpoint/2010/main" val="34054081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dirty="0" err="1">
                <a:solidFill>
                  <a:schemeClr val="bg1">
                    <a:lumMod val="50000"/>
                  </a:schemeClr>
                </a:solidFill>
                <a:latin typeface="+mj-lt"/>
              </a:rPr>
              <a:t>Mô</a:t>
            </a:r>
            <a:r>
              <a:rPr lang="en-US" sz="2400" b="1" dirty="0">
                <a:solidFill>
                  <a:schemeClr val="bg1">
                    <a:lumMod val="50000"/>
                  </a:schemeClr>
                </a:solidFill>
                <a:latin typeface="+mj-lt"/>
              </a:rPr>
              <a:t> </a:t>
            </a:r>
            <a:r>
              <a:rPr lang="en-US" sz="2400" b="1" dirty="0" err="1">
                <a:solidFill>
                  <a:schemeClr val="bg1">
                    <a:lumMod val="50000"/>
                  </a:schemeClr>
                </a:solidFill>
                <a:latin typeface="+mj-lt"/>
              </a:rPr>
              <a:t>hình</a:t>
            </a:r>
            <a:r>
              <a:rPr lang="en-US" sz="2400" b="1" dirty="0">
                <a:solidFill>
                  <a:schemeClr val="bg1">
                    <a:lumMod val="50000"/>
                  </a:schemeClr>
                </a:solidFill>
                <a:latin typeface="+mj-lt"/>
              </a:rPr>
              <a:t> </a:t>
            </a:r>
            <a:r>
              <a:rPr lang="en-US" sz="2400" b="1" dirty="0" err="1">
                <a:solidFill>
                  <a:schemeClr val="bg1">
                    <a:lumMod val="50000"/>
                  </a:schemeClr>
                </a:solidFill>
                <a:latin typeface="+mj-lt"/>
              </a:rPr>
              <a:t>tổ</a:t>
            </a:r>
            <a:r>
              <a:rPr lang="en-US" sz="2400" b="1" dirty="0">
                <a:solidFill>
                  <a:schemeClr val="bg1">
                    <a:lumMod val="50000"/>
                  </a:schemeClr>
                </a:solidFill>
                <a:latin typeface="+mj-lt"/>
              </a:rPr>
              <a:t> </a:t>
            </a:r>
            <a:r>
              <a:rPr lang="en-US" sz="2400" b="1" dirty="0" err="1">
                <a:solidFill>
                  <a:schemeClr val="bg1">
                    <a:lumMod val="50000"/>
                  </a:schemeClr>
                </a:solidFill>
                <a:latin typeface="+mj-lt"/>
              </a:rPr>
              <a:t>chức</a:t>
            </a:r>
            <a:r>
              <a:rPr lang="en-US" sz="2400" b="1" dirty="0">
                <a:solidFill>
                  <a:schemeClr val="bg1">
                    <a:lumMod val="50000"/>
                  </a:schemeClr>
                </a:solidFill>
                <a:latin typeface="+mj-lt"/>
              </a:rPr>
              <a:t> </a:t>
            </a:r>
            <a:r>
              <a:rPr lang="en-US" sz="2400" b="1" dirty="0" err="1">
                <a:solidFill>
                  <a:schemeClr val="bg1">
                    <a:lumMod val="50000"/>
                  </a:schemeClr>
                </a:solidFill>
                <a:latin typeface="+mj-lt"/>
              </a:rPr>
              <a:t>và</a:t>
            </a:r>
            <a:r>
              <a:rPr lang="en-US" sz="2400" b="1" dirty="0">
                <a:solidFill>
                  <a:schemeClr val="bg1">
                    <a:lumMod val="50000"/>
                  </a:schemeClr>
                </a:solidFill>
                <a:latin typeface="+mj-lt"/>
              </a:rPr>
              <a:t> </a:t>
            </a:r>
            <a:r>
              <a:rPr lang="en-US" sz="2400" b="1" dirty="0" err="1">
                <a:solidFill>
                  <a:schemeClr val="bg1">
                    <a:lumMod val="50000"/>
                  </a:schemeClr>
                </a:solidFill>
                <a:latin typeface="+mj-lt"/>
              </a:rPr>
              <a:t>nhân</a:t>
            </a:r>
            <a:r>
              <a:rPr lang="en-US" sz="2400" b="1" dirty="0">
                <a:solidFill>
                  <a:schemeClr val="bg1">
                    <a:lumMod val="50000"/>
                  </a:schemeClr>
                </a:solidFill>
                <a:latin typeface="+mj-lt"/>
              </a:rPr>
              <a:t> </a:t>
            </a:r>
            <a:r>
              <a:rPr lang="en-US" sz="2400" b="1" dirty="0" err="1">
                <a:solidFill>
                  <a:schemeClr val="bg1">
                    <a:lumMod val="50000"/>
                  </a:schemeClr>
                </a:solidFill>
                <a:latin typeface="+mj-lt"/>
              </a:rPr>
              <a:t>lực</a:t>
            </a:r>
            <a:r>
              <a:rPr lang="en-US" sz="2400" b="1" dirty="0">
                <a:solidFill>
                  <a:schemeClr val="bg1">
                    <a:lumMod val="50000"/>
                  </a:schemeClr>
                </a:solidFill>
                <a:latin typeface="+mj-lt"/>
              </a:rPr>
              <a:t> </a:t>
            </a:r>
            <a:r>
              <a:rPr lang="en-US" sz="2400" b="1" dirty="0" err="1">
                <a:solidFill>
                  <a:schemeClr val="bg1">
                    <a:lumMod val="50000"/>
                  </a:schemeClr>
                </a:solidFill>
                <a:latin typeface="+mj-lt"/>
              </a:rPr>
              <a:t>tham</a:t>
            </a:r>
            <a:r>
              <a:rPr lang="en-US" sz="2400" b="1" dirty="0">
                <a:solidFill>
                  <a:schemeClr val="bg1">
                    <a:lumMod val="50000"/>
                  </a:schemeClr>
                </a:solidFill>
                <a:latin typeface="+mj-lt"/>
              </a:rPr>
              <a:t> </a:t>
            </a:r>
            <a:r>
              <a:rPr lang="en-US" sz="2400" b="1" dirty="0" err="1">
                <a:solidFill>
                  <a:schemeClr val="bg1">
                    <a:lumMod val="50000"/>
                  </a:schemeClr>
                </a:solidFill>
                <a:latin typeface="+mj-lt"/>
              </a:rPr>
              <a:t>gia</a:t>
            </a:r>
            <a:r>
              <a:rPr lang="en-US" sz="2400" b="1" dirty="0">
                <a:solidFill>
                  <a:schemeClr val="bg1">
                    <a:lumMod val="50000"/>
                  </a:schemeClr>
                </a:solidFill>
                <a:latin typeface="+mj-lt"/>
              </a:rPr>
              <a:t> </a:t>
            </a:r>
            <a:r>
              <a:rPr lang="en-US" sz="2400" b="1" dirty="0" err="1">
                <a:solidFill>
                  <a:schemeClr val="bg1">
                    <a:lumMod val="50000"/>
                  </a:schemeClr>
                </a:solidFill>
                <a:latin typeface="+mj-lt"/>
              </a:rPr>
              <a:t>Hội</a:t>
            </a:r>
            <a:r>
              <a:rPr lang="en-US" sz="2400" b="1" dirty="0">
                <a:solidFill>
                  <a:schemeClr val="bg1">
                    <a:lumMod val="50000"/>
                  </a:schemeClr>
                </a:solidFill>
                <a:latin typeface="+mj-lt"/>
              </a:rPr>
              <a:t> </a:t>
            </a:r>
            <a:r>
              <a:rPr lang="en-US" sz="2400" b="1" dirty="0" err="1">
                <a:solidFill>
                  <a:schemeClr val="bg1">
                    <a:lumMod val="50000"/>
                  </a:schemeClr>
                </a:solidFill>
                <a:latin typeface="+mj-lt"/>
              </a:rPr>
              <a:t>đồng</a:t>
            </a:r>
            <a:r>
              <a:rPr lang="en-US" sz="2400" b="1" dirty="0">
                <a:solidFill>
                  <a:schemeClr val="bg1">
                    <a:lumMod val="50000"/>
                  </a:schemeClr>
                </a:solidFill>
                <a:latin typeface="+mj-lt"/>
              </a:rPr>
              <a:t> </a:t>
            </a:r>
            <a:r>
              <a:rPr lang="en-US" sz="2400" b="1" dirty="0" err="1">
                <a:solidFill>
                  <a:schemeClr val="bg1">
                    <a:lumMod val="50000"/>
                  </a:schemeClr>
                </a:solidFill>
                <a:latin typeface="+mj-lt"/>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graphicFrame>
        <p:nvGraphicFramePr>
          <p:cNvPr id="22" name="Diagram 21">
            <a:extLst>
              <a:ext uri="{FF2B5EF4-FFF2-40B4-BE49-F238E27FC236}">
                <a16:creationId xmlns:a16="http://schemas.microsoft.com/office/drawing/2014/main" xmlns="" id="{82373449-C7D4-4A50-916E-1F749A8F0C8E}"/>
              </a:ext>
            </a:extLst>
          </p:cNvPr>
          <p:cNvGraphicFramePr/>
          <p:nvPr>
            <p:extLst>
              <p:ext uri="{D42A27DB-BD31-4B8C-83A1-F6EECF244321}">
                <p14:modId xmlns:p14="http://schemas.microsoft.com/office/powerpoint/2010/main" val="66601975"/>
              </p:ext>
            </p:extLst>
          </p:nvPr>
        </p:nvGraphicFramePr>
        <p:xfrm>
          <a:off x="961404" y="1011657"/>
          <a:ext cx="6570615" cy="36537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515783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Ứng</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dụng</a:t>
            </a:r>
            <a:r>
              <a:rPr lang="en-US" sz="2400" b="1" kern="0" dirty="0">
                <a:solidFill>
                  <a:schemeClr val="bg1">
                    <a:lumMod val="50000"/>
                  </a:schemeClr>
                </a:solidFill>
                <a:latin typeface="+mj-lt"/>
                <a:ea typeface="Source Sans Pro"/>
                <a:cs typeface="Source Sans Pro"/>
                <a:sym typeface="Source Sans Pro"/>
              </a:rPr>
              <a:t> CNTT</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1035424" y="1063487"/>
            <a:ext cx="7830280" cy="3447098"/>
          </a:xfrm>
          <a:prstGeom prst="rect">
            <a:avLst/>
          </a:prstGeom>
          <a:noFill/>
        </p:spPr>
        <p:txBody>
          <a:bodyPr wrap="square" rtlCol="0">
            <a:spAutoFit/>
          </a:bodyPr>
          <a:lstStyle/>
          <a:p>
            <a:pPr marL="342900" indent="-342900" algn="just">
              <a:lnSpc>
                <a:spcPct val="100000"/>
              </a:lnSpc>
              <a:spcAft>
                <a:spcPts val="600"/>
              </a:spcAft>
              <a:buAutoNum type="arabicPeriod"/>
            </a:pPr>
            <a:r>
              <a:rPr lang="vi-VN" sz="1800" dirty="0"/>
              <a:t>CNTT tiếp tục được </a:t>
            </a:r>
            <a:r>
              <a:rPr lang="vi-VN" sz="1800" dirty="0">
                <a:solidFill>
                  <a:srgbClr val="FF0000"/>
                </a:solidFill>
              </a:rPr>
              <a:t>ứng dụng toàn diện </a:t>
            </a:r>
            <a:r>
              <a:rPr lang="vi-VN" sz="1800" dirty="0"/>
              <a:t>trong các khâu của kỳ thi.</a:t>
            </a:r>
          </a:p>
          <a:p>
            <a:pPr marL="342900" indent="-342900" algn="just">
              <a:lnSpc>
                <a:spcPct val="100000"/>
              </a:lnSpc>
              <a:spcAft>
                <a:spcPts val="600"/>
              </a:spcAft>
              <a:buAutoNum type="arabicPeriod"/>
            </a:pPr>
            <a:r>
              <a:rPr lang="vi-VN" sz="1800" dirty="0"/>
              <a:t>Các phần mềm: </a:t>
            </a:r>
            <a:r>
              <a:rPr lang="vi-VN" sz="1800" dirty="0">
                <a:solidFill>
                  <a:srgbClr val="FF0000"/>
                </a:solidFill>
              </a:rPr>
              <a:t>Quản lý </a:t>
            </a:r>
            <a:r>
              <a:rPr lang="en-US" sz="1800" i="1" dirty="0" err="1">
                <a:solidFill>
                  <a:srgbClr val="FF0000"/>
                </a:solidFill>
              </a:rPr>
              <a:t>thi</a:t>
            </a:r>
            <a:r>
              <a:rPr lang="en-US" sz="1800" dirty="0">
                <a:solidFill>
                  <a:srgbClr val="FF0000"/>
                </a:solidFill>
              </a:rPr>
              <a:t> </a:t>
            </a:r>
            <a:r>
              <a:rPr lang="en-US" sz="1800" i="1" dirty="0">
                <a:solidFill>
                  <a:srgbClr val="FF0000"/>
                </a:solidFill>
              </a:rPr>
              <a:t>(</a:t>
            </a:r>
            <a:r>
              <a:rPr lang="vi-VN" sz="1800" b="1" i="1" u="sng" dirty="0">
                <a:solidFill>
                  <a:srgbClr val="FF0000"/>
                </a:solidFill>
              </a:rPr>
              <a:t>đăng ký</a:t>
            </a:r>
            <a:r>
              <a:rPr lang="en-US" sz="1800" b="1" i="1" u="sng" dirty="0">
                <a:solidFill>
                  <a:srgbClr val="FF0000"/>
                </a:solidFill>
              </a:rPr>
              <a:t> </a:t>
            </a:r>
            <a:r>
              <a:rPr lang="en-US" sz="1800" b="1" i="1" u="sng" err="1">
                <a:solidFill>
                  <a:srgbClr val="FF0000"/>
                </a:solidFill>
              </a:rPr>
              <a:t>dự</a:t>
            </a:r>
            <a:r>
              <a:rPr lang="en-US" sz="1800" b="1" i="1" u="sng">
                <a:solidFill>
                  <a:srgbClr val="FF0000"/>
                </a:solidFill>
              </a:rPr>
              <a:t> </a:t>
            </a:r>
            <a:r>
              <a:rPr lang="en-US" sz="1800" b="1" i="1" u="sng" smtClean="0">
                <a:solidFill>
                  <a:srgbClr val="FF0000"/>
                </a:solidFill>
              </a:rPr>
              <a:t>thi</a:t>
            </a:r>
            <a:r>
              <a:rPr lang="vi-VN" sz="1800" b="1" i="1" u="sng" smtClean="0">
                <a:solidFill>
                  <a:srgbClr val="FF0000"/>
                </a:solidFill>
              </a:rPr>
              <a:t> trực tuyến</a:t>
            </a:r>
            <a:r>
              <a:rPr lang="vi-VN" sz="1800" i="1" smtClean="0">
                <a:solidFill>
                  <a:srgbClr val="FF0000"/>
                </a:solidFill>
              </a:rPr>
              <a:t>, </a:t>
            </a:r>
            <a:r>
              <a:rPr lang="vi-VN" sz="1800" i="1" dirty="0">
                <a:solidFill>
                  <a:srgbClr val="FF0000"/>
                </a:solidFill>
              </a:rPr>
              <a:t>tổ chức thi, hỗ trợ chấm thi tự luận</a:t>
            </a:r>
            <a:r>
              <a:rPr lang="en-US" sz="1800" i="1" dirty="0">
                <a:solidFill>
                  <a:srgbClr val="FF0000"/>
                </a:solidFill>
              </a:rPr>
              <a:t>, </a:t>
            </a:r>
            <a:r>
              <a:rPr lang="en-US" sz="1800" i="1" dirty="0" err="1">
                <a:solidFill>
                  <a:srgbClr val="FF0000"/>
                </a:solidFill>
              </a:rPr>
              <a:t>công</a:t>
            </a:r>
            <a:r>
              <a:rPr lang="en-US" sz="1800" i="1" dirty="0">
                <a:solidFill>
                  <a:srgbClr val="FF0000"/>
                </a:solidFill>
              </a:rPr>
              <a:t> </a:t>
            </a:r>
            <a:r>
              <a:rPr lang="en-US" sz="1800" i="1" dirty="0" err="1">
                <a:solidFill>
                  <a:srgbClr val="FF0000"/>
                </a:solidFill>
              </a:rPr>
              <a:t>bố</a:t>
            </a:r>
            <a:r>
              <a:rPr lang="en-US" sz="1800" i="1" dirty="0">
                <a:solidFill>
                  <a:srgbClr val="FF0000"/>
                </a:solidFill>
              </a:rPr>
              <a:t> </a:t>
            </a:r>
            <a:r>
              <a:rPr lang="en-US" sz="1800" i="1" dirty="0" err="1">
                <a:solidFill>
                  <a:srgbClr val="FF0000"/>
                </a:solidFill>
              </a:rPr>
              <a:t>kết</a:t>
            </a:r>
            <a:r>
              <a:rPr lang="en-US" sz="1800" i="1" dirty="0">
                <a:solidFill>
                  <a:srgbClr val="FF0000"/>
                </a:solidFill>
              </a:rPr>
              <a:t> </a:t>
            </a:r>
            <a:r>
              <a:rPr lang="en-US" sz="1800" i="1" dirty="0" err="1">
                <a:solidFill>
                  <a:srgbClr val="FF0000"/>
                </a:solidFill>
              </a:rPr>
              <a:t>quả</a:t>
            </a:r>
            <a:r>
              <a:rPr lang="en-US" sz="1800" i="1" dirty="0">
                <a:solidFill>
                  <a:srgbClr val="FF0000"/>
                </a:solidFill>
              </a:rPr>
              <a:t> </a:t>
            </a:r>
            <a:r>
              <a:rPr lang="en-US" sz="1800" i="1" dirty="0" err="1">
                <a:solidFill>
                  <a:srgbClr val="FF0000"/>
                </a:solidFill>
              </a:rPr>
              <a:t>thi</a:t>
            </a:r>
            <a:r>
              <a:rPr lang="en-US" sz="1800" i="1" dirty="0">
                <a:solidFill>
                  <a:srgbClr val="FF0000"/>
                </a:solidFill>
              </a:rPr>
              <a:t>, </a:t>
            </a:r>
            <a:r>
              <a:rPr lang="vi-VN" sz="1800" i="1" dirty="0">
                <a:solidFill>
                  <a:srgbClr val="FF0000"/>
                </a:solidFill>
              </a:rPr>
              <a:t>sử dụng kết quả xét tốt nghiệp</a:t>
            </a:r>
            <a:r>
              <a:rPr lang="en-US" sz="1800" i="1" dirty="0">
                <a:solidFill>
                  <a:srgbClr val="FF0000"/>
                </a:solidFill>
              </a:rPr>
              <a:t>)</a:t>
            </a:r>
            <a:r>
              <a:rPr lang="en-US" sz="1800" dirty="0">
                <a:solidFill>
                  <a:srgbClr val="FF0000"/>
                </a:solidFill>
              </a:rPr>
              <a:t>,</a:t>
            </a:r>
            <a:r>
              <a:rPr lang="vi-VN" sz="1800" dirty="0">
                <a:solidFill>
                  <a:srgbClr val="FF0000"/>
                </a:solidFill>
              </a:rPr>
              <a:t> </a:t>
            </a:r>
            <a:r>
              <a:rPr lang="en-US" sz="1800" i="1" dirty="0" err="1">
                <a:solidFill>
                  <a:srgbClr val="FF0000"/>
                </a:solidFill>
              </a:rPr>
              <a:t>Phần</a:t>
            </a:r>
            <a:r>
              <a:rPr lang="en-US" sz="1800" i="1" dirty="0">
                <a:solidFill>
                  <a:srgbClr val="FF0000"/>
                </a:solidFill>
              </a:rPr>
              <a:t> </a:t>
            </a:r>
            <a:r>
              <a:rPr lang="en-US" sz="1800" i="1" dirty="0" err="1">
                <a:solidFill>
                  <a:srgbClr val="FF0000"/>
                </a:solidFill>
              </a:rPr>
              <a:t>mềm</a:t>
            </a:r>
            <a:r>
              <a:rPr lang="en-US" sz="1800" i="1" dirty="0">
                <a:solidFill>
                  <a:srgbClr val="FF0000"/>
                </a:solidFill>
              </a:rPr>
              <a:t> </a:t>
            </a:r>
            <a:r>
              <a:rPr lang="vi-VN" sz="1800" i="1" dirty="0">
                <a:solidFill>
                  <a:srgbClr val="FF0000"/>
                </a:solidFill>
              </a:rPr>
              <a:t>chấm thi </a:t>
            </a:r>
            <a:r>
              <a:rPr lang="vi-VN" sz="1800" i="1">
                <a:solidFill>
                  <a:srgbClr val="FF0000"/>
                </a:solidFill>
              </a:rPr>
              <a:t>trắc </a:t>
            </a:r>
            <a:r>
              <a:rPr lang="vi-VN" sz="1800" i="1" smtClean="0">
                <a:solidFill>
                  <a:srgbClr val="FF0000"/>
                </a:solidFill>
              </a:rPr>
              <a:t>nghiệm</a:t>
            </a:r>
            <a:r>
              <a:rPr lang="vi-VN" sz="1800" smtClean="0"/>
              <a:t>.</a:t>
            </a:r>
            <a:endParaRPr lang="vi-VN" sz="1800" dirty="0"/>
          </a:p>
          <a:p>
            <a:pPr marL="342900" indent="-342900" algn="just">
              <a:lnSpc>
                <a:spcPct val="100000"/>
              </a:lnSpc>
              <a:spcAft>
                <a:spcPts val="600"/>
              </a:spcAft>
              <a:buAutoNum type="arabicPeriod"/>
            </a:pPr>
            <a:r>
              <a:rPr lang="vi-VN" sz="1800" dirty="0"/>
              <a:t>Chuẩn bị tốt các điều kiện về nhân lực, </a:t>
            </a:r>
            <a:r>
              <a:rPr lang="vi-VN" sz="1800" dirty="0">
                <a:solidFill>
                  <a:srgbClr val="FF0000"/>
                </a:solidFill>
              </a:rPr>
              <a:t>thiết bị tin học, thiết bị giám sát</a:t>
            </a:r>
            <a:r>
              <a:rPr lang="vi-VN" sz="1800" dirty="0"/>
              <a:t> bảo đảm thực hiện đúng quy trình, tiến trình các </a:t>
            </a:r>
            <a:r>
              <a:rPr lang="vi-VN" sz="1800"/>
              <a:t>công </a:t>
            </a:r>
            <a:r>
              <a:rPr lang="vi-VN" sz="1800" smtClean="0"/>
              <a:t>việc.</a:t>
            </a:r>
            <a:endParaRPr lang="vi-VN" sz="1800" dirty="0"/>
          </a:p>
          <a:p>
            <a:pPr marL="342900" indent="-342900" algn="just">
              <a:lnSpc>
                <a:spcPct val="100000"/>
              </a:lnSpc>
              <a:spcAft>
                <a:spcPts val="600"/>
              </a:spcAft>
              <a:buAutoNum type="arabicPeriod"/>
            </a:pPr>
            <a:r>
              <a:rPr lang="vi-VN" sz="1800" dirty="0"/>
              <a:t>Hệ thống phần mềm được thiết kế </a:t>
            </a:r>
            <a:r>
              <a:rPr lang="vi-VN" sz="1800" dirty="0">
                <a:solidFill>
                  <a:srgbClr val="FF0000"/>
                </a:solidFill>
              </a:rPr>
              <a:t>dễ dùng, bảo đảm phân quyền cấp nghiệp vụ và phê duyệt, bảo đảm chính xác, bảo mật, an toàn và hỗ trợ công tác kiểm tra bất cứ khi nào (trước, trong và sau kỳ thi)</a:t>
            </a:r>
            <a:r>
              <a:rPr lang="vi-VN" sz="1800" dirty="0"/>
              <a:t>.</a:t>
            </a:r>
          </a:p>
          <a:p>
            <a:pPr marL="342900" indent="-342900" algn="just">
              <a:lnSpc>
                <a:spcPct val="100000"/>
              </a:lnSpc>
              <a:spcAft>
                <a:spcPts val="600"/>
              </a:spcAft>
              <a:buAutoNum type="arabicPeriod"/>
            </a:pPr>
            <a:r>
              <a:rPr lang="vi-VN" sz="1800" dirty="0"/>
              <a:t>Tổ chức công tác </a:t>
            </a:r>
            <a:r>
              <a:rPr lang="vi-VN" sz="1800" dirty="0">
                <a:solidFill>
                  <a:srgbClr val="FF0000"/>
                </a:solidFill>
              </a:rPr>
              <a:t>thanh tra, kiểm tra việc sử dụng phần mềm </a:t>
            </a:r>
            <a:r>
              <a:rPr lang="vi-VN" sz="1800" dirty="0"/>
              <a:t>cho các khâu của kỳ thi thường xuyên và theo quy định Quy chế </a:t>
            </a:r>
            <a:r>
              <a:rPr lang="vi-VN" sz="1800"/>
              <a:t>thi</a:t>
            </a:r>
            <a:r>
              <a:rPr lang="vi-VN" sz="1800" smtClean="0"/>
              <a:t>.</a:t>
            </a:r>
            <a:endParaRPr lang="vi-VN" sz="1800" dirty="0"/>
          </a:p>
        </p:txBody>
      </p:sp>
    </p:spTree>
    <p:extLst>
      <p:ext uri="{BB962C8B-B14F-4D97-AF65-F5344CB8AC3E}">
        <p14:creationId xmlns:p14="http://schemas.microsoft.com/office/powerpoint/2010/main" val="10710514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Bài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và</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đối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tượng</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1" y="813234"/>
            <a:ext cx="8951494" cy="3524042"/>
          </a:xfrm>
          <a:prstGeom prst="rect">
            <a:avLst/>
          </a:prstGeom>
          <a:noFill/>
        </p:spPr>
        <p:txBody>
          <a:bodyPr wrap="square" rtlCol="0">
            <a:spAutoFit/>
          </a:bodyPr>
          <a:lstStyle/>
          <a:p>
            <a:pPr marL="342900" indent="-342900" algn="just">
              <a:spcAft>
                <a:spcPts val="600"/>
              </a:spcAft>
              <a:buAutoNum type="arabicPeriod"/>
            </a:pPr>
            <a:r>
              <a:rPr lang="vi-VN" sz="1800" smtClean="0"/>
              <a:t>Các </a:t>
            </a:r>
            <a:r>
              <a:rPr lang="vi-VN" sz="1800" dirty="0"/>
              <a:t>bài thi, gồm: 03 bài thi độc lập là Toán, Ngữ văn, Ngoại ngữ; 01 bài thi tổ hợp Khoa học Tự nhiên (KHTN) gồm các môn thi thành phần Vật lí, Hóa học, Sinh học; 01 bài thi tổ hợp Khoa học Xã hội (KHXH)</a:t>
            </a:r>
            <a:r>
              <a:rPr lang="en-US" sz="1800" dirty="0"/>
              <a:t> </a:t>
            </a:r>
            <a:r>
              <a:rPr lang="en-US" sz="1800" i="1" dirty="0" err="1">
                <a:solidFill>
                  <a:srgbClr val="FF0000"/>
                </a:solidFill>
              </a:rPr>
              <a:t>gồm</a:t>
            </a:r>
            <a:r>
              <a:rPr lang="en-US" sz="1800" i="1" dirty="0">
                <a:solidFill>
                  <a:srgbClr val="FF0000"/>
                </a:solidFill>
              </a:rPr>
              <a:t> </a:t>
            </a:r>
            <a:r>
              <a:rPr lang="vi-VN" sz="1800" i="1" dirty="0">
                <a:solidFill>
                  <a:srgbClr val="FF0000"/>
                </a:solidFill>
              </a:rPr>
              <a:t>các môn thi thành phần </a:t>
            </a:r>
            <a:r>
              <a:rPr lang="en-US" sz="1800" i="1" dirty="0" err="1">
                <a:solidFill>
                  <a:srgbClr val="FF0000"/>
                </a:solidFill>
              </a:rPr>
              <a:t>Lịch</a:t>
            </a:r>
            <a:r>
              <a:rPr lang="en-US" sz="1800" i="1" dirty="0">
                <a:solidFill>
                  <a:srgbClr val="FF0000"/>
                </a:solidFill>
              </a:rPr>
              <a:t> </a:t>
            </a:r>
            <a:r>
              <a:rPr lang="en-US" sz="1800" i="1" dirty="0" err="1">
                <a:solidFill>
                  <a:srgbClr val="FF0000"/>
                </a:solidFill>
              </a:rPr>
              <a:t>sử</a:t>
            </a:r>
            <a:r>
              <a:rPr lang="en-US" sz="1800" i="1" dirty="0">
                <a:solidFill>
                  <a:srgbClr val="FF0000"/>
                </a:solidFill>
              </a:rPr>
              <a:t>, </a:t>
            </a:r>
            <a:r>
              <a:rPr lang="en-US" sz="1800" i="1" dirty="0" err="1">
                <a:solidFill>
                  <a:srgbClr val="FF0000"/>
                </a:solidFill>
              </a:rPr>
              <a:t>Địa</a:t>
            </a:r>
            <a:r>
              <a:rPr lang="en-US" sz="1800" i="1" dirty="0">
                <a:solidFill>
                  <a:srgbClr val="FF0000"/>
                </a:solidFill>
              </a:rPr>
              <a:t> </a:t>
            </a:r>
            <a:r>
              <a:rPr lang="en-US" sz="1800" i="1" dirty="0" err="1">
                <a:solidFill>
                  <a:srgbClr val="FF0000"/>
                </a:solidFill>
              </a:rPr>
              <a:t>lý</a:t>
            </a:r>
            <a:r>
              <a:rPr lang="en-US" sz="1800" i="1" dirty="0">
                <a:solidFill>
                  <a:srgbClr val="FF0000"/>
                </a:solidFill>
              </a:rPr>
              <a:t>, GDCD (</a:t>
            </a:r>
            <a:r>
              <a:rPr lang="en-US" sz="1800" i="1" dirty="0" err="1">
                <a:solidFill>
                  <a:srgbClr val="FF0000"/>
                </a:solidFill>
              </a:rPr>
              <a:t>đối</a:t>
            </a:r>
            <a:r>
              <a:rPr lang="en-US" sz="1800" i="1" dirty="0">
                <a:solidFill>
                  <a:srgbClr val="FF0000"/>
                </a:solidFill>
              </a:rPr>
              <a:t> </a:t>
            </a:r>
            <a:r>
              <a:rPr lang="en-US" sz="1800" i="1" dirty="0" err="1">
                <a:solidFill>
                  <a:srgbClr val="FF0000"/>
                </a:solidFill>
              </a:rPr>
              <a:t>với</a:t>
            </a:r>
            <a:r>
              <a:rPr lang="en-US" sz="1800" i="1" dirty="0">
                <a:solidFill>
                  <a:srgbClr val="FF0000"/>
                </a:solidFill>
              </a:rPr>
              <a:t> THPT) </a:t>
            </a:r>
            <a:r>
              <a:rPr lang="en-US" sz="1800" i="1" dirty="0" err="1">
                <a:solidFill>
                  <a:srgbClr val="FF0000"/>
                </a:solidFill>
              </a:rPr>
              <a:t>hoặc</a:t>
            </a:r>
            <a:r>
              <a:rPr lang="en-US" sz="1800" i="1" dirty="0">
                <a:solidFill>
                  <a:srgbClr val="FF0000"/>
                </a:solidFill>
              </a:rPr>
              <a:t> </a:t>
            </a:r>
            <a:r>
              <a:rPr lang="en-US" sz="1800" i="1" dirty="0" err="1">
                <a:solidFill>
                  <a:srgbClr val="FF0000"/>
                </a:solidFill>
              </a:rPr>
              <a:t>Lịch</a:t>
            </a:r>
            <a:r>
              <a:rPr lang="en-US" sz="1800" i="1" dirty="0">
                <a:solidFill>
                  <a:srgbClr val="FF0000"/>
                </a:solidFill>
              </a:rPr>
              <a:t> </a:t>
            </a:r>
            <a:r>
              <a:rPr lang="en-US" sz="1800" i="1" dirty="0" err="1">
                <a:solidFill>
                  <a:srgbClr val="FF0000"/>
                </a:solidFill>
              </a:rPr>
              <a:t>sử</a:t>
            </a:r>
            <a:r>
              <a:rPr lang="en-US" sz="1800" i="1" dirty="0">
                <a:solidFill>
                  <a:srgbClr val="FF0000"/>
                </a:solidFill>
              </a:rPr>
              <a:t>, </a:t>
            </a:r>
            <a:r>
              <a:rPr lang="en-US" sz="1800" i="1" dirty="0" err="1">
                <a:solidFill>
                  <a:srgbClr val="FF0000"/>
                </a:solidFill>
              </a:rPr>
              <a:t>Địa</a:t>
            </a:r>
            <a:r>
              <a:rPr lang="en-US" sz="1800" i="1" dirty="0">
                <a:solidFill>
                  <a:srgbClr val="FF0000"/>
                </a:solidFill>
              </a:rPr>
              <a:t> </a:t>
            </a:r>
            <a:r>
              <a:rPr lang="en-US" sz="1800" i="1" dirty="0" err="1">
                <a:solidFill>
                  <a:srgbClr val="FF0000"/>
                </a:solidFill>
              </a:rPr>
              <a:t>lý</a:t>
            </a:r>
            <a:r>
              <a:rPr lang="en-US" sz="1800" i="1" dirty="0">
                <a:solidFill>
                  <a:srgbClr val="FF0000"/>
                </a:solidFill>
              </a:rPr>
              <a:t> </a:t>
            </a:r>
            <a:r>
              <a:rPr lang="en-US" sz="1800" i="1" dirty="0" err="1">
                <a:solidFill>
                  <a:srgbClr val="FF0000"/>
                </a:solidFill>
              </a:rPr>
              <a:t>đối</a:t>
            </a:r>
            <a:r>
              <a:rPr lang="en-US" sz="1800" i="1" dirty="0">
                <a:solidFill>
                  <a:srgbClr val="FF0000"/>
                </a:solidFill>
              </a:rPr>
              <a:t> </a:t>
            </a:r>
            <a:r>
              <a:rPr lang="en-US" sz="1800" i="1" dirty="0" err="1">
                <a:solidFill>
                  <a:srgbClr val="FF0000"/>
                </a:solidFill>
              </a:rPr>
              <a:t>với</a:t>
            </a:r>
            <a:r>
              <a:rPr lang="en-US" sz="1800" i="1" dirty="0">
                <a:solidFill>
                  <a:srgbClr val="FF0000"/>
                </a:solidFill>
              </a:rPr>
              <a:t> GDTX</a:t>
            </a:r>
            <a:r>
              <a:rPr lang="vi-VN" sz="1800" i="1" dirty="0"/>
              <a:t>.</a:t>
            </a:r>
          </a:p>
          <a:p>
            <a:pPr marL="342900" indent="-342900" algn="just">
              <a:spcAft>
                <a:spcPts val="600"/>
              </a:spcAft>
              <a:buAutoNum type="arabicPeriod"/>
            </a:pPr>
            <a:r>
              <a:rPr lang="vi-VN" sz="1800" dirty="0"/>
              <a:t>Đối tượng dự </a:t>
            </a:r>
            <a:r>
              <a:rPr lang="vi-VN" sz="1800"/>
              <a:t>thi</a:t>
            </a:r>
            <a:r>
              <a:rPr lang="vi-VN" sz="1800" smtClean="0"/>
              <a:t>: Người </a:t>
            </a:r>
            <a:r>
              <a:rPr lang="vi-VN" sz="1800" dirty="0"/>
              <a:t>đã học xong chương trình THPT trong năm tổ chức </a:t>
            </a:r>
            <a:r>
              <a:rPr lang="vi-VN" sz="1800"/>
              <a:t>kỳ </a:t>
            </a:r>
            <a:r>
              <a:rPr lang="vi-VN" sz="1800" smtClean="0"/>
              <a:t>thi;</a:t>
            </a:r>
            <a:r>
              <a:rPr lang="vi-VN" sz="2800"/>
              <a:t> </a:t>
            </a:r>
            <a:r>
              <a:rPr lang="vi-VN" sz="1800" smtClean="0"/>
              <a:t>Người đã học xong chương trình THPT nhưng chưa thi tốt nghiệp THPT hoặc đã thi nhưng chưa tốt nghiệp THPT ở những năm trước; Người </a:t>
            </a:r>
            <a:r>
              <a:rPr lang="vi-VN" sz="1800" dirty="0"/>
              <a:t>đã có </a:t>
            </a:r>
            <a:r>
              <a:rPr lang="en-US" sz="1800" dirty="0"/>
              <a:t>B</a:t>
            </a:r>
            <a:r>
              <a:rPr lang="vi-VN" sz="1800" dirty="0"/>
              <a:t>ằng tốt nghiệp THPT, người đã có </a:t>
            </a:r>
            <a:r>
              <a:rPr lang="en-US" sz="1800" dirty="0"/>
              <a:t>B</a:t>
            </a:r>
            <a:r>
              <a:rPr lang="vi-VN" sz="1800" dirty="0"/>
              <a:t>ằng tốt nghiệp trung cấp dự thi để lấy kết quả làm cơ sở đăng ký xét tuyển sinh;</a:t>
            </a:r>
            <a:endParaRPr lang="vi-VN" sz="2800" dirty="0"/>
          </a:p>
          <a:p>
            <a:pPr marL="0" indent="0" algn="just">
              <a:spcAft>
                <a:spcPts val="600"/>
              </a:spcAft>
              <a:buNone/>
            </a:pPr>
            <a:r>
              <a:rPr lang="en-US" sz="1800" b="1" smtClean="0">
                <a:solidFill>
                  <a:srgbClr val="FF0000"/>
                </a:solidFill>
              </a:rPr>
              <a:t>Chú </a:t>
            </a:r>
            <a:r>
              <a:rPr lang="en-US" sz="1800" b="1" dirty="0">
                <a:solidFill>
                  <a:srgbClr val="FF0000"/>
                </a:solidFill>
              </a:rPr>
              <a:t>ý: </a:t>
            </a:r>
            <a:r>
              <a:rPr lang="en-US" sz="1800" b="1" dirty="0">
                <a:solidFill>
                  <a:schemeClr val="tx2"/>
                </a:solidFill>
              </a:rPr>
              <a:t>- </a:t>
            </a:r>
            <a:r>
              <a:rPr lang="vi-VN" sz="1800" b="1" i="1" dirty="0">
                <a:solidFill>
                  <a:schemeClr val="tx2"/>
                </a:solidFill>
              </a:rPr>
              <a:t>Thí sinh </a:t>
            </a:r>
            <a:r>
              <a:rPr lang="en-US" sz="1800" b="1" i="1" dirty="0" err="1">
                <a:solidFill>
                  <a:schemeClr val="tx2"/>
                </a:solidFill>
              </a:rPr>
              <a:t>chỉ</a:t>
            </a:r>
            <a:r>
              <a:rPr lang="vi-VN" sz="1800" b="1" i="1" dirty="0">
                <a:solidFill>
                  <a:schemeClr val="tx2"/>
                </a:solidFill>
              </a:rPr>
              <a:t> được tham dự </a:t>
            </a:r>
            <a:r>
              <a:rPr lang="vi-VN" sz="1800" b="1" i="1" dirty="0">
                <a:solidFill>
                  <a:srgbClr val="C00000"/>
                </a:solidFill>
              </a:rPr>
              <a:t>01 bài thi tổ hợp</a:t>
            </a:r>
            <a:r>
              <a:rPr lang="vi-VN" sz="1800" b="1" i="1" dirty="0">
                <a:solidFill>
                  <a:schemeClr val="tx2"/>
                </a:solidFill>
              </a:rPr>
              <a:t>; </a:t>
            </a:r>
            <a:endParaRPr lang="en-US" sz="1800" b="1" i="1" dirty="0">
              <a:solidFill>
                <a:schemeClr val="tx2"/>
              </a:solidFill>
            </a:endParaRPr>
          </a:p>
          <a:p>
            <a:pPr marL="0" indent="0" algn="just">
              <a:spcAft>
                <a:spcPts val="600"/>
              </a:spcAft>
              <a:buNone/>
            </a:pPr>
            <a:r>
              <a:rPr lang="en-US" sz="1800" b="1" i="1" dirty="0">
                <a:solidFill>
                  <a:schemeClr val="tx2"/>
                </a:solidFill>
              </a:rPr>
              <a:t>            - </a:t>
            </a:r>
            <a:r>
              <a:rPr lang="en-US" sz="1800" b="1" i="1" dirty="0" err="1">
                <a:solidFill>
                  <a:schemeClr val="tx2"/>
                </a:solidFill>
              </a:rPr>
              <a:t>Chọn</a:t>
            </a:r>
            <a:r>
              <a:rPr lang="en-US" sz="1800" b="1" i="1" dirty="0">
                <a:solidFill>
                  <a:schemeClr val="tx2"/>
                </a:solidFill>
              </a:rPr>
              <a:t> </a:t>
            </a:r>
            <a:r>
              <a:rPr lang="vi-VN" sz="1800" b="1" i="1" dirty="0">
                <a:solidFill>
                  <a:srgbClr val="C00000"/>
                </a:solidFill>
              </a:rPr>
              <a:t>môn thi thành phần của 01 bài thi </a:t>
            </a:r>
            <a:r>
              <a:rPr lang="vi-VN" sz="1800" b="1" i="1">
                <a:solidFill>
                  <a:srgbClr val="C00000"/>
                </a:solidFill>
              </a:rPr>
              <a:t>tổ </a:t>
            </a:r>
            <a:r>
              <a:rPr lang="vi-VN" sz="1800" b="1" i="1" smtClean="0">
                <a:solidFill>
                  <a:srgbClr val="C00000"/>
                </a:solidFill>
              </a:rPr>
              <a:t>hợp</a:t>
            </a:r>
            <a:r>
              <a:rPr lang="vi-VN" sz="1800" b="1" i="1">
                <a:solidFill>
                  <a:schemeClr val="tx2"/>
                </a:solidFill>
              </a:rPr>
              <a:t>.</a:t>
            </a:r>
            <a:endParaRPr lang="vi-VN" sz="1800" b="1" i="1" dirty="0">
              <a:solidFill>
                <a:schemeClr val="tx2"/>
              </a:solidFill>
            </a:endParaRPr>
          </a:p>
        </p:txBody>
      </p:sp>
      <p:sp>
        <p:nvSpPr>
          <p:cNvPr id="13" name="5-Point Star 12"/>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4407612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smtClean="0">
                <a:solidFill>
                  <a:schemeClr val="bg1">
                    <a:lumMod val="50000"/>
                  </a:schemeClr>
                </a:solidFill>
                <a:latin typeface="+mj-lt"/>
              </a:rPr>
              <a:t>Những điểm mới trong công tác tổ chức 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775435" y="-1545489"/>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3" name="TextBox 2">
            <a:extLst>
              <a:ext uri="{FF2B5EF4-FFF2-40B4-BE49-F238E27FC236}">
                <a16:creationId xmlns:a16="http://schemas.microsoft.com/office/drawing/2014/main" xmlns="" id="{AEEC284E-5F95-4F01-AF86-E2A58B0F1D81}"/>
              </a:ext>
            </a:extLst>
          </p:cNvPr>
          <p:cNvSpPr txBox="1"/>
          <p:nvPr/>
        </p:nvSpPr>
        <p:spPr>
          <a:xfrm>
            <a:off x="360947" y="1078029"/>
            <a:ext cx="8325853" cy="3877985"/>
          </a:xfrm>
          <a:prstGeom prst="rect">
            <a:avLst/>
          </a:prstGeom>
          <a:noFill/>
        </p:spPr>
        <p:txBody>
          <a:bodyPr wrap="square" rtlCol="0">
            <a:spAutoFit/>
          </a:bodyPr>
          <a:lstStyle/>
          <a:p>
            <a:pPr marL="342900" indent="-342900" algn="just">
              <a:spcAft>
                <a:spcPts val="600"/>
              </a:spcAft>
              <a:buFont typeface="Arial" panose="020B0604020202020204" pitchFamily="34" charset="0"/>
              <a:buChar char="•"/>
            </a:pPr>
            <a:r>
              <a:rPr lang="vi-VN" sz="2400"/>
              <a:t>Lịch công tác Kỳ </a:t>
            </a:r>
            <a:r>
              <a:rPr lang="vi-VN" sz="2400" smtClean="0"/>
              <a:t>thi:</a:t>
            </a:r>
          </a:p>
          <a:p>
            <a:pPr marL="685778" lvl="1" indent="-342900" algn="just">
              <a:spcAft>
                <a:spcPts val="600"/>
              </a:spcAft>
              <a:buFont typeface="Arial" panose="020B0604020202020204" pitchFamily="34" charset="0"/>
              <a:buChar char="•"/>
            </a:pPr>
            <a:r>
              <a:rPr lang="vi-VN" sz="2400" smtClean="0"/>
              <a:t>Thời gian ĐKDT: </a:t>
            </a:r>
            <a:r>
              <a:rPr lang="vi-VN" sz="2400" smtClean="0">
                <a:solidFill>
                  <a:srgbClr val="FF0000"/>
                </a:solidFill>
              </a:rPr>
              <a:t>4/5/2022 đến 13/5/2022</a:t>
            </a:r>
          </a:p>
          <a:p>
            <a:pPr marL="685778" lvl="1" indent="-342900" algn="just">
              <a:spcAft>
                <a:spcPts val="600"/>
              </a:spcAft>
              <a:buFont typeface="Arial" panose="020B0604020202020204" pitchFamily="34" charset="0"/>
              <a:buChar char="•"/>
            </a:pPr>
            <a:r>
              <a:rPr lang="vi-VN" sz="2400" smtClean="0"/>
              <a:t>Thời gian công bố </a:t>
            </a:r>
            <a:r>
              <a:rPr lang="vi-VN" sz="2400" smtClean="0">
                <a:solidFill>
                  <a:srgbClr val="FF0000"/>
                </a:solidFill>
              </a:rPr>
              <a:t>kết quả sớm 02 ngày</a:t>
            </a:r>
            <a:r>
              <a:rPr lang="vi-VN" sz="2400" smtClean="0"/>
              <a:t>: 24/7/2022</a:t>
            </a:r>
          </a:p>
          <a:p>
            <a:pPr marL="342900" indent="-342900" algn="just">
              <a:spcAft>
                <a:spcPts val="600"/>
              </a:spcAft>
              <a:buFont typeface="Arial" panose="020B0604020202020204" pitchFamily="34" charset="0"/>
              <a:buChar char="•"/>
            </a:pPr>
            <a:r>
              <a:rPr lang="vi-VN" sz="2400"/>
              <a:t>Đ</a:t>
            </a:r>
            <a:r>
              <a:rPr lang="vi-VN" sz="2400" smtClean="0"/>
              <a:t>ăng </a:t>
            </a:r>
            <a:r>
              <a:rPr lang="vi-VN" sz="2400"/>
              <a:t>ký dự </a:t>
            </a:r>
            <a:r>
              <a:rPr lang="vi-VN" sz="2400" smtClean="0"/>
              <a:t>thi:</a:t>
            </a:r>
          </a:p>
          <a:p>
            <a:pPr marL="685778" lvl="1" indent="-342900" algn="just">
              <a:spcAft>
                <a:spcPts val="600"/>
              </a:spcAft>
              <a:buFont typeface="Arial" panose="020B0604020202020204" pitchFamily="34" charset="0"/>
              <a:buChar char="•"/>
            </a:pPr>
            <a:r>
              <a:rPr lang="vi-VN" sz="2400" smtClean="0">
                <a:solidFill>
                  <a:srgbClr val="FF0000"/>
                </a:solidFill>
              </a:rPr>
              <a:t>Đăng ký dự thi trực tuyến </a:t>
            </a:r>
            <a:r>
              <a:rPr lang="vi-VN" sz="2400" smtClean="0"/>
              <a:t>với thí sinh lớp 12 thông qua tài khoản là số CCCD/CMND hoặc mã định danh</a:t>
            </a:r>
          </a:p>
          <a:p>
            <a:pPr marL="685778" lvl="1" indent="-342900" algn="just">
              <a:spcAft>
                <a:spcPts val="600"/>
              </a:spcAft>
              <a:buFont typeface="Arial" panose="020B0604020202020204" pitchFamily="34" charset="0"/>
              <a:buChar char="•"/>
            </a:pPr>
            <a:r>
              <a:rPr lang="vi-VN" sz="2400" smtClean="0"/>
              <a:t>Phiếu đăng ký dự thi </a:t>
            </a:r>
            <a:r>
              <a:rPr lang="vi-VN" sz="2400" smtClean="0">
                <a:solidFill>
                  <a:srgbClr val="FF0000"/>
                </a:solidFill>
              </a:rPr>
              <a:t>không bao gồm đăng ký xét tuyển đại học và cao đẳng</a:t>
            </a:r>
          </a:p>
          <a:p>
            <a:pPr marL="685778" lvl="1" indent="-342900" algn="just">
              <a:spcAft>
                <a:spcPts val="600"/>
              </a:spcAft>
              <a:buFont typeface="Arial" panose="020B0604020202020204" pitchFamily="34" charset="0"/>
              <a:buChar char="•"/>
            </a:pPr>
            <a:r>
              <a:rPr lang="vi-VN" sz="2400" smtClean="0">
                <a:solidFill>
                  <a:srgbClr val="FF0000"/>
                </a:solidFill>
              </a:rPr>
              <a:t>Nơi thường trú </a:t>
            </a:r>
            <a:r>
              <a:rPr lang="vi-VN" sz="2400" smtClean="0"/>
              <a:t>thay cho Hộ khẩu thường trú</a:t>
            </a:r>
            <a:endParaRPr lang="vi-VN" sz="2400" dirty="0">
              <a:solidFill>
                <a:srgbClr val="22393E"/>
              </a:solidFill>
            </a:endParaRPr>
          </a:p>
        </p:txBody>
      </p:sp>
      <p:sp>
        <p:nvSpPr>
          <p:cNvPr id="15" name="5-Point Star 14"/>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8819331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77058"/>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238539" y="1063487"/>
            <a:ext cx="8627165" cy="1107996"/>
          </a:xfrm>
          <a:prstGeom prst="rect">
            <a:avLst/>
          </a:prstGeom>
          <a:noFill/>
        </p:spPr>
        <p:txBody>
          <a:bodyPr wrap="square" rtlCol="0">
            <a:spAutoFit/>
          </a:bodyPr>
          <a:lstStyle/>
          <a:p>
            <a:pPr algn="ctr">
              <a:spcBef>
                <a:spcPts val="600"/>
              </a:spcBef>
              <a:spcAft>
                <a:spcPts val="600"/>
              </a:spcAft>
            </a:pPr>
            <a:r>
              <a:rPr lang="en-US" sz="2800" b="1" dirty="0">
                <a:solidFill>
                  <a:schemeClr val="accent2">
                    <a:lumMod val="75000"/>
                  </a:schemeClr>
                </a:solidFill>
                <a:latin typeface="+mj-lt"/>
              </a:rPr>
              <a:t>CÔNG TÁC ĐỀ THI</a:t>
            </a:r>
          </a:p>
          <a:p>
            <a:pPr algn="ctr">
              <a:spcBef>
                <a:spcPts val="600"/>
              </a:spcBef>
              <a:spcAft>
                <a:spcPts val="600"/>
              </a:spcAft>
            </a:pPr>
            <a:r>
              <a:rPr lang="en-US" sz="2800" b="1" dirty="0">
                <a:solidFill>
                  <a:schemeClr val="accent2">
                    <a:lumMod val="75000"/>
                  </a:schemeClr>
                </a:solidFill>
                <a:latin typeface="+mj-lt"/>
              </a:rPr>
              <a:t>KỲ THI TỐT NGHIỆP THPT </a:t>
            </a:r>
            <a:r>
              <a:rPr lang="en-US" sz="2800" b="1">
                <a:solidFill>
                  <a:schemeClr val="accent2">
                    <a:lumMod val="75000"/>
                  </a:schemeClr>
                </a:solidFill>
                <a:latin typeface="+mj-lt"/>
              </a:rPr>
              <a:t>NĂM </a:t>
            </a:r>
            <a:r>
              <a:rPr lang="en-US" sz="2800" b="1" smtClean="0">
                <a:solidFill>
                  <a:schemeClr val="accent2">
                    <a:lumMod val="75000"/>
                  </a:schemeClr>
                </a:solidFill>
                <a:latin typeface="+mj-lt"/>
              </a:rPr>
              <a:t>2022</a:t>
            </a:r>
            <a:endParaRPr lang="vi-VN" sz="2800" b="1" dirty="0">
              <a:solidFill>
                <a:schemeClr val="accent2">
                  <a:lumMod val="75000"/>
                </a:schemeClr>
              </a:solidFill>
              <a:latin typeface="+mj-lt"/>
            </a:endParaRPr>
          </a:p>
        </p:txBody>
      </p:sp>
    </p:spTree>
    <p:extLst>
      <p:ext uri="{BB962C8B-B14F-4D97-AF65-F5344CB8AC3E}">
        <p14:creationId xmlns:p14="http://schemas.microsoft.com/office/powerpoint/2010/main" val="17105766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Công</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tác</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đề</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105878" y="750777"/>
            <a:ext cx="8958609" cy="4170372"/>
          </a:xfrm>
          <a:prstGeom prst="rect">
            <a:avLst/>
          </a:prstGeom>
          <a:noFill/>
        </p:spPr>
        <p:txBody>
          <a:bodyPr wrap="square" rtlCol="0">
            <a:spAutoFit/>
          </a:bodyPr>
          <a:lstStyle/>
          <a:p>
            <a:pPr marL="0" indent="0" algn="just">
              <a:lnSpc>
                <a:spcPct val="100000"/>
              </a:lnSpc>
              <a:spcAft>
                <a:spcPts val="300"/>
              </a:spcAft>
              <a:buNone/>
            </a:pPr>
            <a:r>
              <a:rPr lang="en-US" sz="1600" dirty="0">
                <a:cs typeface="Arial" pitchFamily="34" charset="0"/>
              </a:rPr>
              <a:t>1. </a:t>
            </a:r>
            <a:r>
              <a:rPr lang="en-US" sz="1600" dirty="0" err="1">
                <a:cs typeface="Arial" pitchFamily="34" charset="0"/>
              </a:rPr>
              <a:t>Yêu</a:t>
            </a:r>
            <a:r>
              <a:rPr lang="en-US" sz="1600" dirty="0">
                <a:cs typeface="Arial" pitchFamily="34" charset="0"/>
              </a:rPr>
              <a:t> </a:t>
            </a:r>
            <a:r>
              <a:rPr lang="en-US" sz="1600" dirty="0" err="1">
                <a:cs typeface="Arial" pitchFamily="34" charset="0"/>
              </a:rPr>
              <a:t>cầu</a:t>
            </a:r>
            <a:r>
              <a:rPr lang="en-US" sz="1600" dirty="0">
                <a:cs typeface="Arial" pitchFamily="34" charset="0"/>
              </a:rPr>
              <a:t> </a:t>
            </a:r>
            <a:r>
              <a:rPr lang="en-US" sz="1600" dirty="0" err="1">
                <a:cs typeface="Arial" pitchFamily="34" charset="0"/>
              </a:rPr>
              <a:t>chính</a:t>
            </a:r>
            <a:r>
              <a:rPr lang="en-US" sz="1600" dirty="0">
                <a:cs typeface="Arial" pitchFamily="34" charset="0"/>
              </a:rPr>
              <a:t>: </a:t>
            </a:r>
          </a:p>
          <a:p>
            <a:pPr marL="628628" lvl="1" indent="-285750" algn="just">
              <a:lnSpc>
                <a:spcPct val="100000"/>
              </a:lnSpc>
              <a:spcAft>
                <a:spcPts val="300"/>
              </a:spcAft>
              <a:buFont typeface="Arial" panose="020B0604020202020204" pitchFamily="34" charset="0"/>
              <a:buChar char="•"/>
            </a:pPr>
            <a:r>
              <a:rPr lang="vi-VN" sz="1600" dirty="0">
                <a:cs typeface="Arial" pitchFamily="34" charset="0"/>
              </a:rPr>
              <a:t>Nội dung thi nằm trong chương trình THPT, </a:t>
            </a:r>
            <a:r>
              <a:rPr lang="vi-VN" sz="1600" dirty="0">
                <a:solidFill>
                  <a:srgbClr val="FF0000"/>
                </a:solidFill>
                <a:cs typeface="Arial" pitchFamily="34" charset="0"/>
              </a:rPr>
              <a:t>chủ yếu </a:t>
            </a:r>
            <a:r>
              <a:rPr lang="en-US" sz="1600" dirty="0" err="1">
                <a:solidFill>
                  <a:srgbClr val="FF0000"/>
                </a:solidFill>
                <a:cs typeface="Arial" pitchFamily="34" charset="0"/>
              </a:rPr>
              <a:t>là</a:t>
            </a:r>
            <a:r>
              <a:rPr lang="en-US" sz="1600" dirty="0">
                <a:solidFill>
                  <a:srgbClr val="FF0000"/>
                </a:solidFill>
                <a:cs typeface="Arial" pitchFamily="34" charset="0"/>
              </a:rPr>
              <a:t> </a:t>
            </a:r>
            <a:r>
              <a:rPr lang="vi-VN" sz="1600" dirty="0">
                <a:solidFill>
                  <a:srgbClr val="FF0000"/>
                </a:solidFill>
                <a:cs typeface="Arial" pitchFamily="34" charset="0"/>
              </a:rPr>
              <a:t>chương trình lớp 12;</a:t>
            </a:r>
          </a:p>
          <a:p>
            <a:pPr marL="628628" lvl="1" indent="-285750" algn="just">
              <a:lnSpc>
                <a:spcPct val="100000"/>
              </a:lnSpc>
              <a:spcAft>
                <a:spcPts val="300"/>
              </a:spcAft>
              <a:buFont typeface="Arial" panose="020B0604020202020204" pitchFamily="34" charset="0"/>
              <a:buChar char="•"/>
            </a:pPr>
            <a:r>
              <a:rPr lang="vi-VN" sz="1600" dirty="0">
                <a:cs typeface="Arial" pitchFamily="34" charset="0"/>
              </a:rPr>
              <a:t>Bảo đảm chính xác, khoa học và tính sư phạm; lời văn, câu chữ phải rõ ràng;</a:t>
            </a:r>
          </a:p>
          <a:p>
            <a:pPr marL="628628" lvl="1" indent="-285750" algn="just">
              <a:lnSpc>
                <a:spcPct val="100000"/>
              </a:lnSpc>
              <a:spcAft>
                <a:spcPts val="300"/>
              </a:spcAft>
              <a:buFont typeface="Arial" panose="020B0604020202020204" pitchFamily="34" charset="0"/>
              <a:buChar char="•"/>
            </a:pPr>
            <a:r>
              <a:rPr lang="vi-VN" sz="1600" dirty="0">
                <a:cs typeface="Arial" pitchFamily="34" charset="0"/>
              </a:rPr>
              <a:t>Bám sát chuẩn kiến thức, kỹ năng của chương trình THPT; </a:t>
            </a:r>
            <a:r>
              <a:rPr lang="vi-VN" sz="1600" dirty="0">
                <a:solidFill>
                  <a:srgbClr val="FF0000"/>
                </a:solidFill>
                <a:cs typeface="Arial" pitchFamily="34" charset="0"/>
              </a:rPr>
              <a:t>bảo đảm phân loại được thí sinh</a:t>
            </a:r>
            <a:r>
              <a:rPr lang="vi-VN" sz="1600" dirty="0">
                <a:cs typeface="Arial" pitchFamily="34" charset="0"/>
              </a:rPr>
              <a:t>.</a:t>
            </a:r>
            <a:endParaRPr lang="en-US" sz="1600" dirty="0">
              <a:cs typeface="Arial" pitchFamily="34" charset="0"/>
            </a:endParaRPr>
          </a:p>
          <a:p>
            <a:pPr marL="0" lvl="1" indent="0" algn="just">
              <a:lnSpc>
                <a:spcPct val="100000"/>
              </a:lnSpc>
              <a:spcAft>
                <a:spcPts val="300"/>
              </a:spcAft>
              <a:buNone/>
            </a:pPr>
            <a:r>
              <a:rPr lang="en-US" sz="1600" dirty="0">
                <a:cs typeface="Arial" pitchFamily="34" charset="0"/>
              </a:rPr>
              <a:t>2. </a:t>
            </a:r>
            <a:r>
              <a:rPr lang="en-US" sz="1600" dirty="0" err="1">
                <a:cs typeface="Arial" pitchFamily="34" charset="0"/>
              </a:rPr>
              <a:t>Hội</a:t>
            </a:r>
            <a:r>
              <a:rPr lang="en-US" sz="1600" dirty="0">
                <a:cs typeface="Arial" pitchFamily="34" charset="0"/>
              </a:rPr>
              <a:t> </a:t>
            </a:r>
            <a:r>
              <a:rPr lang="en-US" sz="1600" dirty="0" err="1">
                <a:cs typeface="Arial" pitchFamily="34" charset="0"/>
              </a:rPr>
              <a:t>đồng</a:t>
            </a:r>
            <a:r>
              <a:rPr lang="en-US" sz="1600" dirty="0">
                <a:cs typeface="Arial" pitchFamily="34" charset="0"/>
              </a:rPr>
              <a:t> ra </a:t>
            </a:r>
            <a:r>
              <a:rPr lang="en-US" sz="1600" dirty="0" err="1">
                <a:cs typeface="Arial" pitchFamily="34" charset="0"/>
              </a:rPr>
              <a:t>đề</a:t>
            </a:r>
            <a:r>
              <a:rPr lang="en-US" sz="1600" dirty="0">
                <a:cs typeface="Arial" pitchFamily="34" charset="0"/>
              </a:rPr>
              <a:t> </a:t>
            </a:r>
            <a:r>
              <a:rPr lang="en-US" sz="1600" dirty="0" err="1">
                <a:cs typeface="Arial" pitchFamily="34" charset="0"/>
              </a:rPr>
              <a:t>thi</a:t>
            </a:r>
            <a:r>
              <a:rPr lang="en-US" sz="1600" dirty="0">
                <a:cs typeface="Arial" pitchFamily="34" charset="0"/>
              </a:rPr>
              <a:t>: </a:t>
            </a:r>
            <a:r>
              <a:rPr lang="vi-VN" sz="1600" dirty="0">
                <a:solidFill>
                  <a:srgbClr val="FF0000"/>
                </a:solidFill>
                <a:cs typeface="Arial" pitchFamily="34" charset="0"/>
              </a:rPr>
              <a:t>Bộ trưởng Bộ GDĐT quyết định thành lập</a:t>
            </a:r>
            <a:r>
              <a:rPr lang="en-US" sz="1600" dirty="0">
                <a:cs typeface="Arial" pitchFamily="34" charset="0"/>
              </a:rPr>
              <a:t>, </a:t>
            </a:r>
            <a:r>
              <a:rPr lang="en-US" sz="1600" dirty="0" err="1">
                <a:cs typeface="Arial" pitchFamily="34" charset="0"/>
              </a:rPr>
              <a:t>thực</a:t>
            </a:r>
            <a:r>
              <a:rPr lang="en-US" sz="1600" dirty="0">
                <a:cs typeface="Arial" pitchFamily="34" charset="0"/>
              </a:rPr>
              <a:t> </a:t>
            </a:r>
            <a:r>
              <a:rPr lang="en-US" sz="1600" dirty="0" err="1">
                <a:cs typeface="Arial" pitchFamily="34" charset="0"/>
              </a:rPr>
              <a:t>hiện</a:t>
            </a:r>
            <a:r>
              <a:rPr lang="en-US" sz="1600" dirty="0">
                <a:cs typeface="Arial" pitchFamily="34" charset="0"/>
              </a:rPr>
              <a:t> </a:t>
            </a:r>
            <a:r>
              <a:rPr lang="en-US" sz="1600" dirty="0" err="1">
                <a:cs typeface="Arial" pitchFamily="34" charset="0"/>
              </a:rPr>
              <a:t>quy</a:t>
            </a:r>
            <a:r>
              <a:rPr lang="en-US" sz="1600" dirty="0">
                <a:cs typeface="Arial" pitchFamily="34" charset="0"/>
              </a:rPr>
              <a:t> </a:t>
            </a:r>
            <a:r>
              <a:rPr lang="en-US" sz="1600" dirty="0" err="1">
                <a:cs typeface="Arial" pitchFamily="34" charset="0"/>
              </a:rPr>
              <a:t>trình</a:t>
            </a:r>
            <a:r>
              <a:rPr lang="en-US" sz="1600" dirty="0">
                <a:cs typeface="Arial" pitchFamily="34" charset="0"/>
              </a:rPr>
              <a:t> </a:t>
            </a:r>
            <a:r>
              <a:rPr lang="en-US" sz="1600" dirty="0" err="1">
                <a:cs typeface="Arial" pitchFamily="34" charset="0"/>
              </a:rPr>
              <a:t>công</a:t>
            </a:r>
            <a:r>
              <a:rPr lang="en-US" sz="1600" dirty="0">
                <a:cs typeface="Arial" pitchFamily="34" charset="0"/>
              </a:rPr>
              <a:t> </a:t>
            </a:r>
            <a:r>
              <a:rPr lang="en-US" sz="1600" dirty="0" err="1">
                <a:cs typeface="Arial" pitchFamily="34" charset="0"/>
              </a:rPr>
              <a:t>việc</a:t>
            </a:r>
            <a:r>
              <a:rPr lang="en-US" sz="1600" dirty="0">
                <a:cs typeface="Arial" pitchFamily="34" charset="0"/>
              </a:rPr>
              <a:t> </a:t>
            </a:r>
            <a:r>
              <a:rPr lang="en-US" sz="1600" dirty="0" err="1">
                <a:cs typeface="Arial" pitchFamily="34" charset="0"/>
              </a:rPr>
              <a:t>theo</a:t>
            </a:r>
            <a:r>
              <a:rPr lang="en-US" sz="1600" dirty="0">
                <a:cs typeface="Arial" pitchFamily="34" charset="0"/>
              </a:rPr>
              <a:t> </a:t>
            </a:r>
            <a:r>
              <a:rPr lang="en-US" sz="1600" dirty="0" err="1">
                <a:cs typeface="Arial" pitchFamily="34" charset="0"/>
              </a:rPr>
              <a:t>Quy</a:t>
            </a:r>
            <a:r>
              <a:rPr lang="en-US" sz="1600" dirty="0">
                <a:cs typeface="Arial" pitchFamily="34" charset="0"/>
              </a:rPr>
              <a:t> </a:t>
            </a:r>
            <a:r>
              <a:rPr lang="en-US" sz="1600" dirty="0" err="1">
                <a:cs typeface="Arial" pitchFamily="34" charset="0"/>
              </a:rPr>
              <a:t>chế</a:t>
            </a:r>
            <a:r>
              <a:rPr lang="en-US" sz="1600" dirty="0">
                <a:cs typeface="Arial" pitchFamily="34" charset="0"/>
              </a:rPr>
              <a:t> </a:t>
            </a:r>
            <a:r>
              <a:rPr lang="en-US" sz="1600" dirty="0" err="1">
                <a:cs typeface="Arial" pitchFamily="34" charset="0"/>
              </a:rPr>
              <a:t>thi</a:t>
            </a:r>
            <a:r>
              <a:rPr lang="en-US" sz="1600" dirty="0">
                <a:cs typeface="Arial" pitchFamily="34" charset="0"/>
              </a:rPr>
              <a:t> </a:t>
            </a:r>
            <a:r>
              <a:rPr lang="en-US" sz="1600" dirty="0" err="1">
                <a:cs typeface="Arial" pitchFamily="34" charset="0"/>
              </a:rPr>
              <a:t>với</a:t>
            </a:r>
            <a:r>
              <a:rPr lang="en-US" sz="1600" dirty="0">
                <a:cs typeface="Arial" pitchFamily="34" charset="0"/>
              </a:rPr>
              <a:t> </a:t>
            </a:r>
            <a:r>
              <a:rPr lang="en-US" sz="1600" dirty="0" err="1">
                <a:cs typeface="Arial" pitchFamily="34" charset="0"/>
              </a:rPr>
              <a:t>yêu</a:t>
            </a:r>
            <a:r>
              <a:rPr lang="en-US" sz="1600" dirty="0">
                <a:cs typeface="Arial" pitchFamily="34" charset="0"/>
              </a:rPr>
              <a:t> </a:t>
            </a:r>
            <a:r>
              <a:rPr lang="en-US" sz="1600" dirty="0" err="1">
                <a:cs typeface="Arial" pitchFamily="34" charset="0"/>
              </a:rPr>
              <a:t>cầu</a:t>
            </a:r>
            <a:r>
              <a:rPr lang="en-US" sz="1600" dirty="0">
                <a:cs typeface="Arial" pitchFamily="34" charset="0"/>
              </a:rPr>
              <a:t> </a:t>
            </a:r>
            <a:r>
              <a:rPr lang="en-US" sz="1600" dirty="0" err="1">
                <a:cs typeface="Arial" pitchFamily="34" charset="0"/>
              </a:rPr>
              <a:t>cao</a:t>
            </a:r>
            <a:r>
              <a:rPr lang="en-US" sz="1600" dirty="0">
                <a:cs typeface="Arial" pitchFamily="34" charset="0"/>
              </a:rPr>
              <a:t> </a:t>
            </a:r>
            <a:r>
              <a:rPr lang="en-US" sz="1600" dirty="0" err="1">
                <a:cs typeface="Arial" pitchFamily="34" charset="0"/>
              </a:rPr>
              <a:t>về</a:t>
            </a:r>
            <a:r>
              <a:rPr lang="en-US" sz="1600" dirty="0">
                <a:cs typeface="Arial" pitchFamily="34" charset="0"/>
              </a:rPr>
              <a:t> </a:t>
            </a:r>
            <a:r>
              <a:rPr lang="en-US" sz="1600" dirty="0" err="1">
                <a:cs typeface="Arial" pitchFamily="34" charset="0"/>
              </a:rPr>
              <a:t>nhân</a:t>
            </a:r>
            <a:r>
              <a:rPr lang="en-US" sz="1600" dirty="0">
                <a:cs typeface="Arial" pitchFamily="34" charset="0"/>
              </a:rPr>
              <a:t> </a:t>
            </a:r>
            <a:r>
              <a:rPr lang="en-US" sz="1600" dirty="0" err="1">
                <a:cs typeface="Arial" pitchFamily="34" charset="0"/>
              </a:rPr>
              <a:t>lực</a:t>
            </a:r>
            <a:r>
              <a:rPr lang="en-US" sz="1600" dirty="0">
                <a:cs typeface="Arial" pitchFamily="34" charset="0"/>
              </a:rPr>
              <a:t> </a:t>
            </a:r>
            <a:r>
              <a:rPr lang="en-US" sz="1600" dirty="0" err="1">
                <a:cs typeface="Arial" pitchFamily="34" charset="0"/>
              </a:rPr>
              <a:t>tham</a:t>
            </a:r>
            <a:r>
              <a:rPr lang="en-US" sz="1600" dirty="0">
                <a:cs typeface="Arial" pitchFamily="34" charset="0"/>
              </a:rPr>
              <a:t> </a:t>
            </a:r>
            <a:r>
              <a:rPr lang="en-US" sz="1600" dirty="0" err="1">
                <a:cs typeface="Arial" pitchFamily="34" charset="0"/>
              </a:rPr>
              <a:t>gia</a:t>
            </a:r>
            <a:r>
              <a:rPr lang="en-US" sz="1600" dirty="0">
                <a:cs typeface="Arial" pitchFamily="34" charset="0"/>
              </a:rPr>
              <a:t>.</a:t>
            </a:r>
          </a:p>
          <a:p>
            <a:pPr marL="0" lvl="1" indent="0">
              <a:lnSpc>
                <a:spcPct val="100000"/>
              </a:lnSpc>
              <a:spcAft>
                <a:spcPts val="300"/>
              </a:spcAft>
              <a:buNone/>
            </a:pPr>
            <a:r>
              <a:rPr lang="en-US" sz="1600" dirty="0">
                <a:cs typeface="Arial" pitchFamily="34" charset="0"/>
              </a:rPr>
              <a:t>3. </a:t>
            </a:r>
            <a:r>
              <a:rPr lang="en-US" sz="1600" dirty="0" err="1">
                <a:cs typeface="Arial" pitchFamily="34" charset="0"/>
              </a:rPr>
              <a:t>Công</a:t>
            </a:r>
            <a:r>
              <a:rPr lang="en-US" sz="1600" dirty="0">
                <a:cs typeface="Arial" pitchFamily="34" charset="0"/>
              </a:rPr>
              <a:t> </a:t>
            </a:r>
            <a:r>
              <a:rPr lang="en-US" sz="1600" dirty="0" err="1">
                <a:cs typeface="Arial" pitchFamily="34" charset="0"/>
              </a:rPr>
              <a:t>tác</a:t>
            </a:r>
            <a:r>
              <a:rPr lang="en-US" sz="1600" dirty="0">
                <a:cs typeface="Arial" pitchFamily="34" charset="0"/>
              </a:rPr>
              <a:t> </a:t>
            </a:r>
            <a:r>
              <a:rPr lang="en-US" sz="1600" dirty="0" err="1">
                <a:cs typeface="Arial" pitchFamily="34" charset="0"/>
              </a:rPr>
              <a:t>vận</a:t>
            </a:r>
            <a:r>
              <a:rPr lang="en-US" sz="1600" dirty="0">
                <a:cs typeface="Arial" pitchFamily="34" charset="0"/>
              </a:rPr>
              <a:t> </a:t>
            </a:r>
            <a:r>
              <a:rPr lang="en-US" sz="1600" dirty="0" err="1">
                <a:cs typeface="Arial" pitchFamily="34" charset="0"/>
              </a:rPr>
              <a:t>chuyển</a:t>
            </a:r>
            <a:r>
              <a:rPr lang="en-US" sz="1600" dirty="0">
                <a:cs typeface="Arial" pitchFamily="34" charset="0"/>
              </a:rPr>
              <a:t>, </a:t>
            </a:r>
            <a:r>
              <a:rPr lang="en-US" sz="1600" dirty="0" err="1">
                <a:cs typeface="Arial" pitchFamily="34" charset="0"/>
              </a:rPr>
              <a:t>bàn</a:t>
            </a:r>
            <a:r>
              <a:rPr lang="en-US" sz="1600" dirty="0">
                <a:cs typeface="Arial" pitchFamily="34" charset="0"/>
              </a:rPr>
              <a:t> </a:t>
            </a:r>
            <a:r>
              <a:rPr lang="en-US" sz="1600" dirty="0" err="1">
                <a:cs typeface="Arial" pitchFamily="34" charset="0"/>
              </a:rPr>
              <a:t>giao</a:t>
            </a:r>
            <a:r>
              <a:rPr lang="en-US" sz="1600" dirty="0">
                <a:cs typeface="Arial" pitchFamily="34" charset="0"/>
              </a:rPr>
              <a:t> </a:t>
            </a:r>
            <a:r>
              <a:rPr lang="en-US" sz="1600" dirty="0" err="1">
                <a:cs typeface="Arial" pitchFamily="34" charset="0"/>
              </a:rPr>
              <a:t>đề</a:t>
            </a:r>
            <a:r>
              <a:rPr lang="en-US" sz="1600" dirty="0">
                <a:cs typeface="Arial" pitchFamily="34" charset="0"/>
              </a:rPr>
              <a:t> </a:t>
            </a:r>
            <a:r>
              <a:rPr lang="en-US" sz="1600" dirty="0" err="1">
                <a:cs typeface="Arial" pitchFamily="34" charset="0"/>
              </a:rPr>
              <a:t>thi</a:t>
            </a:r>
            <a:r>
              <a:rPr lang="en-US" sz="1600" dirty="0">
                <a:cs typeface="Arial" pitchFamily="34" charset="0"/>
              </a:rPr>
              <a:t> </a:t>
            </a:r>
            <a:r>
              <a:rPr lang="en-US" sz="1600" dirty="0" err="1">
                <a:cs typeface="Arial" pitchFamily="34" charset="0"/>
              </a:rPr>
              <a:t>gốc</a:t>
            </a:r>
            <a:r>
              <a:rPr lang="en-US" sz="1600" dirty="0">
                <a:cs typeface="Arial" pitchFamily="34" charset="0"/>
              </a:rPr>
              <a:t>:</a:t>
            </a:r>
          </a:p>
          <a:p>
            <a:pPr marL="0" lvl="1" indent="0">
              <a:lnSpc>
                <a:spcPct val="100000"/>
              </a:lnSpc>
              <a:spcAft>
                <a:spcPts val="300"/>
              </a:spcAft>
              <a:buNone/>
            </a:pPr>
            <a:r>
              <a:rPr lang="en-US" sz="1600" dirty="0">
                <a:cs typeface="Arial" pitchFamily="34" charset="0"/>
              </a:rPr>
              <a:t>	- </a:t>
            </a:r>
            <a:r>
              <a:rPr lang="en-US" sz="1600" dirty="0" err="1">
                <a:cs typeface="Arial" pitchFamily="34" charset="0"/>
              </a:rPr>
              <a:t>Hội</a:t>
            </a:r>
            <a:r>
              <a:rPr lang="en-US" sz="1600" dirty="0">
                <a:cs typeface="Arial" pitchFamily="34" charset="0"/>
              </a:rPr>
              <a:t> </a:t>
            </a:r>
            <a:r>
              <a:rPr lang="en-US" sz="1600" dirty="0" err="1">
                <a:cs typeface="Arial" pitchFamily="34" charset="0"/>
              </a:rPr>
              <a:t>đồng</a:t>
            </a:r>
            <a:r>
              <a:rPr lang="en-US" sz="1600" dirty="0">
                <a:cs typeface="Arial" pitchFamily="34" charset="0"/>
              </a:rPr>
              <a:t> ra </a:t>
            </a:r>
            <a:r>
              <a:rPr lang="en-US" sz="1600" dirty="0" err="1">
                <a:cs typeface="Arial" pitchFamily="34" charset="0"/>
              </a:rPr>
              <a:t>đề</a:t>
            </a:r>
            <a:r>
              <a:rPr lang="en-US" sz="1600" dirty="0">
                <a:cs typeface="Arial" pitchFamily="34" charset="0"/>
              </a:rPr>
              <a:t> </a:t>
            </a:r>
            <a:r>
              <a:rPr lang="en-US" sz="1600" dirty="0" err="1">
                <a:cs typeface="Arial" pitchFamily="34" charset="0"/>
              </a:rPr>
              <a:t>thi</a:t>
            </a:r>
            <a:r>
              <a:rPr lang="en-US" sz="1600" dirty="0">
                <a:cs typeface="Arial" pitchFamily="34" charset="0"/>
              </a:rPr>
              <a:t> =&gt; Ban </a:t>
            </a:r>
            <a:r>
              <a:rPr lang="en-US" sz="1600" dirty="0" err="1">
                <a:cs typeface="Arial" pitchFamily="34" charset="0"/>
              </a:rPr>
              <a:t>chỉ</a:t>
            </a:r>
            <a:r>
              <a:rPr lang="en-US" sz="1600" dirty="0">
                <a:cs typeface="Arial" pitchFamily="34" charset="0"/>
              </a:rPr>
              <a:t> </a:t>
            </a:r>
            <a:r>
              <a:rPr lang="en-US" sz="1600" dirty="0" err="1">
                <a:cs typeface="Arial" pitchFamily="34" charset="0"/>
              </a:rPr>
              <a:t>đạo</a:t>
            </a:r>
            <a:r>
              <a:rPr lang="en-US" sz="1600" dirty="0">
                <a:cs typeface="Arial" pitchFamily="34" charset="0"/>
              </a:rPr>
              <a:t> </a:t>
            </a:r>
            <a:r>
              <a:rPr lang="en-US" sz="1600" dirty="0" err="1">
                <a:cs typeface="Arial" pitchFamily="34" charset="0"/>
              </a:rPr>
              <a:t>quốc</a:t>
            </a:r>
            <a:r>
              <a:rPr lang="en-US" sz="1600" dirty="0">
                <a:cs typeface="Arial" pitchFamily="34" charset="0"/>
              </a:rPr>
              <a:t> </a:t>
            </a:r>
            <a:r>
              <a:rPr lang="en-US" sz="1600" dirty="0" err="1">
                <a:cs typeface="Arial" pitchFamily="34" charset="0"/>
              </a:rPr>
              <a:t>gia</a:t>
            </a:r>
            <a:r>
              <a:rPr lang="en-US" sz="1600" dirty="0">
                <a:cs typeface="Arial" pitchFamily="34" charset="0"/>
              </a:rPr>
              <a:t> =&gt; CT </a:t>
            </a:r>
            <a:r>
              <a:rPr lang="en-US" sz="1600" dirty="0" err="1">
                <a:cs typeface="Arial" pitchFamily="34" charset="0"/>
              </a:rPr>
              <a:t>Hội</a:t>
            </a:r>
            <a:r>
              <a:rPr lang="en-US" sz="1600" dirty="0">
                <a:cs typeface="Arial" pitchFamily="34" charset="0"/>
              </a:rPr>
              <a:t> </a:t>
            </a:r>
            <a:r>
              <a:rPr lang="en-US" sz="1600" dirty="0" err="1">
                <a:cs typeface="Arial" pitchFamily="34" charset="0"/>
              </a:rPr>
              <a:t>đồng</a:t>
            </a:r>
            <a:r>
              <a:rPr lang="en-US" sz="1600" dirty="0">
                <a:cs typeface="Arial" pitchFamily="34" charset="0"/>
              </a:rPr>
              <a:t> </a:t>
            </a:r>
            <a:r>
              <a:rPr lang="en-US" sz="1600" dirty="0" err="1">
                <a:cs typeface="Arial" pitchFamily="34" charset="0"/>
              </a:rPr>
              <a:t>thi</a:t>
            </a:r>
            <a:r>
              <a:rPr lang="en-US" sz="1600" dirty="0">
                <a:cs typeface="Arial" pitchFamily="34" charset="0"/>
              </a:rPr>
              <a:t>.</a:t>
            </a:r>
          </a:p>
          <a:p>
            <a:pPr marL="0" lvl="1" indent="0">
              <a:lnSpc>
                <a:spcPct val="100000"/>
              </a:lnSpc>
              <a:spcAft>
                <a:spcPts val="300"/>
              </a:spcAft>
              <a:buNone/>
            </a:pPr>
            <a:r>
              <a:rPr lang="en-US" sz="1600" dirty="0">
                <a:cs typeface="Arial" pitchFamily="34" charset="0"/>
              </a:rPr>
              <a:t>4. </a:t>
            </a:r>
            <a:r>
              <a:rPr lang="en-US" sz="1600" dirty="0" err="1">
                <a:cs typeface="Arial" pitchFamily="34" charset="0"/>
              </a:rPr>
              <a:t>Công</a:t>
            </a:r>
            <a:r>
              <a:rPr lang="en-US" sz="1600" dirty="0">
                <a:cs typeface="Arial" pitchFamily="34" charset="0"/>
              </a:rPr>
              <a:t> </a:t>
            </a:r>
            <a:r>
              <a:rPr lang="en-US" sz="1600" dirty="0" err="1">
                <a:cs typeface="Arial" pitchFamily="34" charset="0"/>
              </a:rPr>
              <a:t>tác</a:t>
            </a:r>
            <a:r>
              <a:rPr lang="en-US" sz="1600" dirty="0">
                <a:cs typeface="Arial" pitchFamily="34" charset="0"/>
              </a:rPr>
              <a:t> in </a:t>
            </a:r>
            <a:r>
              <a:rPr lang="en-US" sz="1600" dirty="0" err="1">
                <a:cs typeface="Arial" pitchFamily="34" charset="0"/>
              </a:rPr>
              <a:t>sao</a:t>
            </a:r>
            <a:r>
              <a:rPr lang="en-US" sz="1600" dirty="0">
                <a:cs typeface="Arial" pitchFamily="34" charset="0"/>
              </a:rPr>
              <a:t>, </a:t>
            </a:r>
            <a:r>
              <a:rPr lang="en-US" sz="1600" dirty="0" err="1">
                <a:cs typeface="Arial" pitchFamily="34" charset="0"/>
              </a:rPr>
              <a:t>vận</a:t>
            </a:r>
            <a:r>
              <a:rPr lang="en-US" sz="1600" dirty="0">
                <a:cs typeface="Arial" pitchFamily="34" charset="0"/>
              </a:rPr>
              <a:t> </a:t>
            </a:r>
            <a:r>
              <a:rPr lang="en-US" sz="1600" dirty="0" err="1">
                <a:cs typeface="Arial" pitchFamily="34" charset="0"/>
              </a:rPr>
              <a:t>chuyển</a:t>
            </a:r>
            <a:r>
              <a:rPr lang="en-US" sz="1600" dirty="0">
                <a:cs typeface="Arial" pitchFamily="34" charset="0"/>
              </a:rPr>
              <a:t> </a:t>
            </a:r>
            <a:r>
              <a:rPr lang="en-US" sz="1600" dirty="0" err="1">
                <a:cs typeface="Arial" pitchFamily="34" charset="0"/>
              </a:rPr>
              <a:t>và</a:t>
            </a:r>
            <a:r>
              <a:rPr lang="en-US" sz="1600" dirty="0">
                <a:cs typeface="Arial" pitchFamily="34" charset="0"/>
              </a:rPr>
              <a:t> </a:t>
            </a:r>
            <a:r>
              <a:rPr lang="en-US" sz="1600" dirty="0" err="1">
                <a:cs typeface="Arial" pitchFamily="34" charset="0"/>
              </a:rPr>
              <a:t>bàn</a:t>
            </a:r>
            <a:r>
              <a:rPr lang="en-US" sz="1600" dirty="0">
                <a:cs typeface="Arial" pitchFamily="34" charset="0"/>
              </a:rPr>
              <a:t> </a:t>
            </a:r>
            <a:r>
              <a:rPr lang="en-US" sz="1600" dirty="0" err="1">
                <a:cs typeface="Arial" pitchFamily="34" charset="0"/>
              </a:rPr>
              <a:t>giao</a:t>
            </a:r>
            <a:r>
              <a:rPr lang="en-US" sz="1600" dirty="0">
                <a:cs typeface="Arial" pitchFamily="34" charset="0"/>
              </a:rPr>
              <a:t> </a:t>
            </a:r>
            <a:r>
              <a:rPr lang="en-US" sz="1600" dirty="0" err="1">
                <a:cs typeface="Arial" pitchFamily="34" charset="0"/>
              </a:rPr>
              <a:t>đề</a:t>
            </a:r>
            <a:r>
              <a:rPr lang="en-US" sz="1600" dirty="0">
                <a:cs typeface="Arial" pitchFamily="34" charset="0"/>
              </a:rPr>
              <a:t> </a:t>
            </a:r>
            <a:r>
              <a:rPr lang="en-US" sz="1600" dirty="0" err="1">
                <a:cs typeface="Arial" pitchFamily="34" charset="0"/>
              </a:rPr>
              <a:t>thi</a:t>
            </a:r>
            <a:r>
              <a:rPr lang="en-US" sz="1600" dirty="0">
                <a:cs typeface="Arial" pitchFamily="34" charset="0"/>
              </a:rPr>
              <a:t>:</a:t>
            </a:r>
          </a:p>
          <a:p>
            <a:pPr marL="0" lvl="1" indent="0">
              <a:lnSpc>
                <a:spcPct val="100000"/>
              </a:lnSpc>
              <a:spcAft>
                <a:spcPts val="300"/>
              </a:spcAft>
              <a:buNone/>
            </a:pPr>
            <a:r>
              <a:rPr lang="en-US" sz="1600" dirty="0">
                <a:cs typeface="Arial" pitchFamily="34" charset="0"/>
              </a:rPr>
              <a:t>	- </a:t>
            </a:r>
            <a:r>
              <a:rPr lang="vi-VN" sz="1600" dirty="0">
                <a:cs typeface="Arial" pitchFamily="34" charset="0"/>
              </a:rPr>
              <a:t>Ban In sao đề thi làm việc tập trung theo </a:t>
            </a:r>
            <a:r>
              <a:rPr lang="vi-VN" sz="1600" dirty="0">
                <a:solidFill>
                  <a:srgbClr val="FF0000"/>
                </a:solidFill>
                <a:cs typeface="Arial" pitchFamily="34" charset="0"/>
              </a:rPr>
              <a:t>nguyên tắc cách ly triệt để</a:t>
            </a:r>
            <a:r>
              <a:rPr lang="vi-VN" sz="1600" dirty="0">
                <a:cs typeface="Arial" pitchFamily="34" charset="0"/>
              </a:rPr>
              <a:t>;</a:t>
            </a:r>
          </a:p>
          <a:p>
            <a:pPr marL="0" lvl="1" indent="0" algn="just">
              <a:lnSpc>
                <a:spcPct val="100000"/>
              </a:lnSpc>
              <a:spcAft>
                <a:spcPts val="300"/>
              </a:spcAft>
              <a:buNone/>
            </a:pPr>
            <a:r>
              <a:rPr lang="vi-VN" sz="1600" dirty="0">
                <a:cs typeface="Arial" pitchFamily="34" charset="0"/>
              </a:rPr>
              <a:t>	- </a:t>
            </a:r>
            <a:r>
              <a:rPr lang="vi-VN" sz="1600" b="1" dirty="0">
                <a:solidFill>
                  <a:srgbClr val="C00000"/>
                </a:solidFill>
                <a:cs typeface="Arial" pitchFamily="34" charset="0"/>
              </a:rPr>
              <a:t>Vận chuyển và bàn giao đề thi được công an giám sát, bảo vệ.</a:t>
            </a:r>
            <a:endParaRPr lang="en-US" sz="1600" b="1" dirty="0">
              <a:solidFill>
                <a:srgbClr val="C00000"/>
              </a:solidFill>
              <a:cs typeface="Arial" pitchFamily="34" charset="0"/>
            </a:endParaRPr>
          </a:p>
          <a:p>
            <a:pPr marL="0" lvl="1" indent="0" algn="just">
              <a:lnSpc>
                <a:spcPct val="100000"/>
              </a:lnSpc>
              <a:spcAft>
                <a:spcPts val="300"/>
              </a:spcAft>
              <a:buNone/>
            </a:pPr>
            <a:r>
              <a:rPr lang="en-US" sz="1600" dirty="0">
                <a:cs typeface="Arial" pitchFamily="34" charset="0"/>
              </a:rPr>
              <a:t>5. </a:t>
            </a:r>
            <a:r>
              <a:rPr lang="en-US" sz="1600" dirty="0" err="1">
                <a:cs typeface="Arial" pitchFamily="34" charset="0"/>
              </a:rPr>
              <a:t>Bảo</a:t>
            </a:r>
            <a:r>
              <a:rPr lang="en-US" sz="1600" dirty="0">
                <a:cs typeface="Arial" pitchFamily="34" charset="0"/>
              </a:rPr>
              <a:t> </a:t>
            </a:r>
            <a:r>
              <a:rPr lang="en-US" sz="1600" dirty="0" err="1">
                <a:cs typeface="Arial" pitchFamily="34" charset="0"/>
              </a:rPr>
              <a:t>đảm</a:t>
            </a:r>
            <a:r>
              <a:rPr lang="en-US" sz="1600" dirty="0">
                <a:cs typeface="Arial" pitchFamily="34" charset="0"/>
              </a:rPr>
              <a:t> </a:t>
            </a:r>
            <a:r>
              <a:rPr lang="en-US" sz="1600" dirty="0" err="1">
                <a:solidFill>
                  <a:srgbClr val="FF0000"/>
                </a:solidFill>
                <a:cs typeface="Arial" pitchFamily="34" charset="0"/>
              </a:rPr>
              <a:t>tuyệt</a:t>
            </a:r>
            <a:r>
              <a:rPr lang="en-US" sz="1600" dirty="0">
                <a:solidFill>
                  <a:srgbClr val="FF0000"/>
                </a:solidFill>
                <a:cs typeface="Arial" pitchFamily="34" charset="0"/>
              </a:rPr>
              <a:t> </a:t>
            </a:r>
            <a:r>
              <a:rPr lang="en-US" sz="1600" dirty="0" err="1">
                <a:solidFill>
                  <a:srgbClr val="FF0000"/>
                </a:solidFill>
                <a:cs typeface="Arial" pitchFamily="34" charset="0"/>
              </a:rPr>
              <a:t>đối</a:t>
            </a:r>
            <a:r>
              <a:rPr lang="en-US" sz="1600" dirty="0">
                <a:solidFill>
                  <a:srgbClr val="FF0000"/>
                </a:solidFill>
                <a:cs typeface="Arial" pitchFamily="34" charset="0"/>
              </a:rPr>
              <a:t> an </a:t>
            </a:r>
            <a:r>
              <a:rPr lang="en-US" sz="1600" dirty="0" err="1">
                <a:solidFill>
                  <a:srgbClr val="FF0000"/>
                </a:solidFill>
                <a:cs typeface="Arial" pitchFamily="34" charset="0"/>
              </a:rPr>
              <a:t>ninh</a:t>
            </a:r>
            <a:r>
              <a:rPr lang="en-US" sz="1600" dirty="0">
                <a:solidFill>
                  <a:srgbClr val="FF0000"/>
                </a:solidFill>
                <a:cs typeface="Arial" pitchFamily="34" charset="0"/>
              </a:rPr>
              <a:t>, an </a:t>
            </a:r>
            <a:r>
              <a:rPr lang="en-US" sz="1600" dirty="0" err="1">
                <a:solidFill>
                  <a:srgbClr val="FF0000"/>
                </a:solidFill>
                <a:cs typeface="Arial" pitchFamily="34" charset="0"/>
              </a:rPr>
              <a:t>toàn</a:t>
            </a:r>
            <a:r>
              <a:rPr lang="en-US" sz="1600" dirty="0">
                <a:solidFill>
                  <a:srgbClr val="FF0000"/>
                </a:solidFill>
                <a:cs typeface="Arial" pitchFamily="34" charset="0"/>
              </a:rPr>
              <a:t> </a:t>
            </a:r>
            <a:r>
              <a:rPr lang="en-US" sz="1600" dirty="0" err="1">
                <a:solidFill>
                  <a:srgbClr val="FF0000"/>
                </a:solidFill>
                <a:cs typeface="Arial" pitchFamily="34" charset="0"/>
              </a:rPr>
              <a:t>Đề</a:t>
            </a:r>
            <a:r>
              <a:rPr lang="en-US" sz="1600" dirty="0">
                <a:solidFill>
                  <a:srgbClr val="FF0000"/>
                </a:solidFill>
                <a:cs typeface="Arial" pitchFamily="34" charset="0"/>
              </a:rPr>
              <a:t> </a:t>
            </a:r>
            <a:r>
              <a:rPr lang="en-US" sz="1600" dirty="0" err="1">
                <a:solidFill>
                  <a:srgbClr val="FF0000"/>
                </a:solidFill>
                <a:cs typeface="Arial" pitchFamily="34" charset="0"/>
              </a:rPr>
              <a:t>thi</a:t>
            </a:r>
            <a:r>
              <a:rPr lang="en-US" sz="1600" dirty="0">
                <a:solidFill>
                  <a:srgbClr val="FF0000"/>
                </a:solidFill>
                <a:cs typeface="Arial" pitchFamily="34" charset="0"/>
              </a:rPr>
              <a:t>- </a:t>
            </a:r>
            <a:r>
              <a:rPr lang="en-US" sz="1600" dirty="0" err="1">
                <a:solidFill>
                  <a:srgbClr val="FF0000"/>
                </a:solidFill>
                <a:cs typeface="Arial" pitchFamily="34" charset="0"/>
              </a:rPr>
              <a:t>Tài</a:t>
            </a:r>
            <a:r>
              <a:rPr lang="en-US" sz="1600" dirty="0">
                <a:solidFill>
                  <a:srgbClr val="FF0000"/>
                </a:solidFill>
                <a:cs typeface="Arial" pitchFamily="34" charset="0"/>
              </a:rPr>
              <a:t> </a:t>
            </a:r>
            <a:r>
              <a:rPr lang="en-US" sz="1600" dirty="0" err="1">
                <a:solidFill>
                  <a:srgbClr val="FF0000"/>
                </a:solidFill>
                <a:cs typeface="Arial" pitchFamily="34" charset="0"/>
              </a:rPr>
              <a:t>liệu</a:t>
            </a:r>
            <a:r>
              <a:rPr lang="en-US" sz="1600" dirty="0">
                <a:solidFill>
                  <a:srgbClr val="FF0000"/>
                </a:solidFill>
                <a:cs typeface="Arial" pitchFamily="34" charset="0"/>
              </a:rPr>
              <a:t> “</a:t>
            </a:r>
            <a:r>
              <a:rPr lang="en-US" sz="1600" dirty="0" err="1">
                <a:solidFill>
                  <a:srgbClr val="FF0000"/>
                </a:solidFill>
                <a:cs typeface="Arial" pitchFamily="34" charset="0"/>
              </a:rPr>
              <a:t>Tối</a:t>
            </a:r>
            <a:r>
              <a:rPr lang="en-US" sz="1600" dirty="0">
                <a:solidFill>
                  <a:srgbClr val="FF0000"/>
                </a:solidFill>
                <a:cs typeface="Arial" pitchFamily="34" charset="0"/>
              </a:rPr>
              <a:t> </a:t>
            </a:r>
            <a:r>
              <a:rPr lang="en-US" sz="1600" dirty="0" err="1">
                <a:solidFill>
                  <a:srgbClr val="FF0000"/>
                </a:solidFill>
                <a:cs typeface="Arial" pitchFamily="34" charset="0"/>
              </a:rPr>
              <a:t>mật</a:t>
            </a:r>
            <a:r>
              <a:rPr lang="en-US" sz="1600" dirty="0">
                <a:solidFill>
                  <a:srgbClr val="FF0000"/>
                </a:solidFill>
                <a:cs typeface="Arial" pitchFamily="34" charset="0"/>
              </a:rPr>
              <a:t>” ở </a:t>
            </a:r>
            <a:r>
              <a:rPr lang="en-US" sz="1600" dirty="0" err="1">
                <a:solidFill>
                  <a:srgbClr val="FF0000"/>
                </a:solidFill>
                <a:cs typeface="Arial" pitchFamily="34" charset="0"/>
              </a:rPr>
              <a:t>tất</a:t>
            </a:r>
            <a:r>
              <a:rPr lang="en-US" sz="1600" dirty="0">
                <a:solidFill>
                  <a:srgbClr val="FF0000"/>
                </a:solidFill>
                <a:cs typeface="Arial" pitchFamily="34" charset="0"/>
              </a:rPr>
              <a:t> </a:t>
            </a:r>
            <a:r>
              <a:rPr lang="en-US" sz="1600" dirty="0" err="1">
                <a:solidFill>
                  <a:srgbClr val="FF0000"/>
                </a:solidFill>
                <a:cs typeface="Arial" pitchFamily="34" charset="0"/>
              </a:rPr>
              <a:t>cả</a:t>
            </a:r>
            <a:r>
              <a:rPr lang="en-US" sz="1600" dirty="0">
                <a:solidFill>
                  <a:srgbClr val="FF0000"/>
                </a:solidFill>
                <a:cs typeface="Arial" pitchFamily="34" charset="0"/>
              </a:rPr>
              <a:t> </a:t>
            </a:r>
            <a:r>
              <a:rPr lang="en-US" sz="1600" dirty="0" err="1">
                <a:solidFill>
                  <a:srgbClr val="FF0000"/>
                </a:solidFill>
                <a:cs typeface="Arial" pitchFamily="34" charset="0"/>
              </a:rPr>
              <a:t>các</a:t>
            </a:r>
            <a:r>
              <a:rPr lang="en-US" sz="1600" dirty="0">
                <a:solidFill>
                  <a:srgbClr val="FF0000"/>
                </a:solidFill>
                <a:cs typeface="Arial" pitchFamily="34" charset="0"/>
              </a:rPr>
              <a:t> </a:t>
            </a:r>
            <a:r>
              <a:rPr lang="en-US" sz="1600" dirty="0" err="1">
                <a:solidFill>
                  <a:srgbClr val="FF0000"/>
                </a:solidFill>
                <a:cs typeface="Arial" pitchFamily="34" charset="0"/>
              </a:rPr>
              <a:t>khâu</a:t>
            </a:r>
            <a:r>
              <a:rPr lang="en-US" sz="1600" dirty="0">
                <a:cs typeface="Arial" pitchFamily="34" charset="0"/>
              </a:rPr>
              <a:t>: Ra </a:t>
            </a:r>
            <a:r>
              <a:rPr lang="en-US" sz="1600" dirty="0" err="1">
                <a:cs typeface="Arial" pitchFamily="34" charset="0"/>
              </a:rPr>
              <a:t>đề</a:t>
            </a:r>
            <a:r>
              <a:rPr lang="en-US" sz="1600" dirty="0">
                <a:cs typeface="Arial" pitchFamily="34" charset="0"/>
              </a:rPr>
              <a:t> </a:t>
            </a:r>
            <a:r>
              <a:rPr lang="en-US" sz="1600" dirty="0" err="1">
                <a:cs typeface="Arial" pitchFamily="34" charset="0"/>
              </a:rPr>
              <a:t>thi</a:t>
            </a:r>
            <a:r>
              <a:rPr lang="en-US" sz="1600" dirty="0">
                <a:cs typeface="Arial" pitchFamily="34" charset="0"/>
              </a:rPr>
              <a:t>, in </a:t>
            </a:r>
            <a:r>
              <a:rPr lang="en-US" sz="1600" dirty="0" err="1">
                <a:cs typeface="Arial" pitchFamily="34" charset="0"/>
              </a:rPr>
              <a:t>sao</a:t>
            </a:r>
            <a:r>
              <a:rPr lang="en-US" sz="1600" dirty="0">
                <a:cs typeface="Arial" pitchFamily="34" charset="0"/>
              </a:rPr>
              <a:t>, </a:t>
            </a:r>
            <a:r>
              <a:rPr lang="en-US" sz="1600" dirty="0" err="1">
                <a:cs typeface="Arial" pitchFamily="34" charset="0"/>
              </a:rPr>
              <a:t>vận</a:t>
            </a:r>
            <a:r>
              <a:rPr lang="en-US" sz="1600" dirty="0">
                <a:cs typeface="Arial" pitchFamily="34" charset="0"/>
              </a:rPr>
              <a:t> </a:t>
            </a:r>
            <a:r>
              <a:rPr lang="en-US" sz="1600" dirty="0" err="1">
                <a:cs typeface="Arial" pitchFamily="34" charset="0"/>
              </a:rPr>
              <a:t>chuyển</a:t>
            </a:r>
            <a:r>
              <a:rPr lang="en-US" sz="1600" dirty="0">
                <a:cs typeface="Arial" pitchFamily="34" charset="0"/>
              </a:rPr>
              <a:t>, </a:t>
            </a:r>
            <a:r>
              <a:rPr lang="en-US" sz="1600" dirty="0" err="1">
                <a:cs typeface="Arial" pitchFamily="34" charset="0"/>
              </a:rPr>
              <a:t>bàn</a:t>
            </a:r>
            <a:r>
              <a:rPr lang="en-US" sz="1600" dirty="0">
                <a:cs typeface="Arial" pitchFamily="34" charset="0"/>
              </a:rPr>
              <a:t> </a:t>
            </a:r>
            <a:r>
              <a:rPr lang="en-US" sz="1600" dirty="0" err="1">
                <a:cs typeface="Arial" pitchFamily="34" charset="0"/>
              </a:rPr>
              <a:t>giao</a:t>
            </a:r>
            <a:r>
              <a:rPr lang="en-US" sz="1600" dirty="0">
                <a:cs typeface="Arial" pitchFamily="34" charset="0"/>
              </a:rPr>
              <a:t> </a:t>
            </a:r>
            <a:r>
              <a:rPr lang="en-US" sz="1600" dirty="0" err="1">
                <a:cs typeface="Arial" pitchFamily="34" charset="0"/>
              </a:rPr>
              <a:t>đề</a:t>
            </a:r>
            <a:r>
              <a:rPr lang="en-US" sz="1600" dirty="0">
                <a:cs typeface="Arial" pitchFamily="34" charset="0"/>
              </a:rPr>
              <a:t> </a:t>
            </a:r>
            <a:r>
              <a:rPr lang="en-US" sz="1600" dirty="0" err="1">
                <a:cs typeface="Arial" pitchFamily="34" charset="0"/>
              </a:rPr>
              <a:t>thi</a:t>
            </a:r>
            <a:r>
              <a:rPr lang="en-US" sz="1600" dirty="0">
                <a:cs typeface="Arial" pitchFamily="34" charset="0"/>
              </a:rPr>
              <a:t> </a:t>
            </a:r>
            <a:r>
              <a:rPr lang="en-US" sz="1600" dirty="0" err="1">
                <a:cs typeface="Arial" pitchFamily="34" charset="0"/>
              </a:rPr>
              <a:t>đúng</a:t>
            </a:r>
            <a:r>
              <a:rPr lang="en-US" sz="1600" dirty="0">
                <a:cs typeface="Arial" pitchFamily="34" charset="0"/>
              </a:rPr>
              <a:t> </a:t>
            </a:r>
            <a:r>
              <a:rPr lang="en-US" sz="1600" dirty="0" err="1">
                <a:cs typeface="Arial" pitchFamily="34" charset="0"/>
              </a:rPr>
              <a:t>đối</a:t>
            </a:r>
            <a:r>
              <a:rPr lang="en-US" sz="1600" dirty="0">
                <a:cs typeface="Arial" pitchFamily="34" charset="0"/>
              </a:rPr>
              <a:t> </a:t>
            </a:r>
            <a:r>
              <a:rPr lang="en-US" sz="1600" dirty="0" err="1">
                <a:cs typeface="Arial" pitchFamily="34" charset="0"/>
              </a:rPr>
              <a:t>tượng</a:t>
            </a:r>
            <a:r>
              <a:rPr lang="en-US" sz="1600" dirty="0">
                <a:cs typeface="Arial" pitchFamily="34" charset="0"/>
              </a:rPr>
              <a:t>; </a:t>
            </a:r>
            <a:r>
              <a:rPr lang="en-US" sz="1600" dirty="0" err="1">
                <a:cs typeface="Arial" pitchFamily="34" charset="0"/>
              </a:rPr>
              <a:t>bảo</a:t>
            </a:r>
            <a:r>
              <a:rPr lang="en-US" sz="1600" dirty="0">
                <a:cs typeface="Arial" pitchFamily="34" charset="0"/>
              </a:rPr>
              <a:t> </a:t>
            </a:r>
            <a:r>
              <a:rPr lang="en-US" sz="1600" dirty="0" err="1">
                <a:cs typeface="Arial" pitchFamily="34" charset="0"/>
              </a:rPr>
              <a:t>quản</a:t>
            </a:r>
            <a:r>
              <a:rPr lang="en-US" sz="1600" dirty="0">
                <a:cs typeface="Arial" pitchFamily="34" charset="0"/>
              </a:rPr>
              <a:t> an </a:t>
            </a:r>
            <a:r>
              <a:rPr lang="en-US" sz="1600" dirty="0" err="1">
                <a:cs typeface="Arial" pitchFamily="34" charset="0"/>
              </a:rPr>
              <a:t>toàn</a:t>
            </a:r>
            <a:r>
              <a:rPr lang="en-US" sz="1600" dirty="0">
                <a:cs typeface="Arial" pitchFamily="34" charset="0"/>
              </a:rPr>
              <a:t> </a:t>
            </a:r>
            <a:r>
              <a:rPr lang="en-US" sz="1600" dirty="0" err="1">
                <a:cs typeface="Arial" pitchFamily="34" charset="0"/>
              </a:rPr>
              <a:t>với</a:t>
            </a:r>
            <a:r>
              <a:rPr lang="en-US" sz="1600" dirty="0">
                <a:cs typeface="Arial" pitchFamily="34" charset="0"/>
              </a:rPr>
              <a:t> </a:t>
            </a:r>
            <a:r>
              <a:rPr lang="en-US" sz="1600" dirty="0" err="1">
                <a:cs typeface="Arial" pitchFamily="34" charset="0"/>
              </a:rPr>
              <a:t>sự</a:t>
            </a:r>
            <a:r>
              <a:rPr lang="en-US" sz="1600" dirty="0">
                <a:cs typeface="Arial" pitchFamily="34" charset="0"/>
              </a:rPr>
              <a:t> </a:t>
            </a:r>
            <a:r>
              <a:rPr lang="en-US" sz="1600" dirty="0" err="1">
                <a:solidFill>
                  <a:srgbClr val="FF0000"/>
                </a:solidFill>
                <a:cs typeface="Arial" pitchFamily="34" charset="0"/>
              </a:rPr>
              <a:t>giám</a:t>
            </a:r>
            <a:r>
              <a:rPr lang="en-US" sz="1600" dirty="0">
                <a:solidFill>
                  <a:srgbClr val="FF0000"/>
                </a:solidFill>
                <a:cs typeface="Arial" pitchFamily="34" charset="0"/>
              </a:rPr>
              <a:t> </a:t>
            </a:r>
            <a:r>
              <a:rPr lang="en-US" sz="1600" dirty="0" err="1">
                <a:solidFill>
                  <a:srgbClr val="FF0000"/>
                </a:solidFill>
                <a:cs typeface="Arial" pitchFamily="34" charset="0"/>
              </a:rPr>
              <a:t>sát</a:t>
            </a:r>
            <a:r>
              <a:rPr lang="en-US" sz="1600" dirty="0">
                <a:solidFill>
                  <a:srgbClr val="FF0000"/>
                </a:solidFill>
                <a:cs typeface="Arial" pitchFamily="34" charset="0"/>
              </a:rPr>
              <a:t>, </a:t>
            </a:r>
            <a:r>
              <a:rPr lang="en-US" sz="1600" dirty="0" err="1">
                <a:solidFill>
                  <a:srgbClr val="FF0000"/>
                </a:solidFill>
                <a:cs typeface="Arial" pitchFamily="34" charset="0"/>
              </a:rPr>
              <a:t>bảo</a:t>
            </a:r>
            <a:r>
              <a:rPr lang="en-US" sz="1600" dirty="0">
                <a:solidFill>
                  <a:srgbClr val="FF0000"/>
                </a:solidFill>
                <a:cs typeface="Arial" pitchFamily="34" charset="0"/>
              </a:rPr>
              <a:t> </a:t>
            </a:r>
            <a:r>
              <a:rPr lang="en-US" sz="1600" dirty="0" err="1">
                <a:solidFill>
                  <a:srgbClr val="FF0000"/>
                </a:solidFill>
                <a:cs typeface="Arial" pitchFamily="34" charset="0"/>
              </a:rPr>
              <a:t>vệ</a:t>
            </a:r>
            <a:r>
              <a:rPr lang="en-US" sz="1600" dirty="0">
                <a:solidFill>
                  <a:srgbClr val="FF0000"/>
                </a:solidFill>
                <a:cs typeface="Arial" pitchFamily="34" charset="0"/>
              </a:rPr>
              <a:t> </a:t>
            </a:r>
            <a:r>
              <a:rPr lang="vi-VN" sz="1600" dirty="0">
                <a:solidFill>
                  <a:srgbClr val="FF0000"/>
                </a:solidFill>
                <a:cs typeface="Arial" pitchFamily="34" charset="0"/>
              </a:rPr>
              <a:t>liên tục 24 giờ/ngày của </a:t>
            </a:r>
            <a:r>
              <a:rPr lang="en-US" sz="1600" dirty="0" err="1">
                <a:solidFill>
                  <a:srgbClr val="FF0000"/>
                </a:solidFill>
                <a:cs typeface="Arial" pitchFamily="34" charset="0"/>
              </a:rPr>
              <a:t>công</a:t>
            </a:r>
            <a:r>
              <a:rPr lang="en-US" sz="1600" dirty="0">
                <a:solidFill>
                  <a:srgbClr val="FF0000"/>
                </a:solidFill>
                <a:cs typeface="Arial" pitchFamily="34" charset="0"/>
              </a:rPr>
              <a:t> an</a:t>
            </a:r>
            <a:r>
              <a:rPr lang="en-US" sz="1600" dirty="0">
                <a:cs typeface="Arial" pitchFamily="34" charset="0"/>
              </a:rPr>
              <a:t> </a:t>
            </a:r>
            <a:r>
              <a:rPr lang="en-US" sz="1600" dirty="0" err="1">
                <a:cs typeface="Arial" pitchFamily="34" charset="0"/>
              </a:rPr>
              <a:t>và</a:t>
            </a:r>
            <a:r>
              <a:rPr lang="en-US" sz="1600" dirty="0">
                <a:cs typeface="Arial" pitchFamily="34" charset="0"/>
              </a:rPr>
              <a:t> </a:t>
            </a:r>
            <a:r>
              <a:rPr lang="en-US" sz="1600" dirty="0" err="1">
                <a:cs typeface="Arial" pitchFamily="34" charset="0"/>
              </a:rPr>
              <a:t>những</a:t>
            </a:r>
            <a:r>
              <a:rPr lang="en-US" sz="1600" dirty="0">
                <a:cs typeface="Arial" pitchFamily="34" charset="0"/>
              </a:rPr>
              <a:t> </a:t>
            </a:r>
            <a:r>
              <a:rPr lang="en-US" sz="1600" dirty="0" err="1">
                <a:cs typeface="Arial" pitchFamily="34" charset="0"/>
              </a:rPr>
              <a:t>người</a:t>
            </a:r>
            <a:r>
              <a:rPr lang="en-US" sz="1600" dirty="0">
                <a:cs typeface="Arial" pitchFamily="34" charset="0"/>
              </a:rPr>
              <a:t> </a:t>
            </a:r>
            <a:r>
              <a:rPr lang="en-US" sz="1600" dirty="0" err="1">
                <a:cs typeface="Arial" pitchFamily="34" charset="0"/>
              </a:rPr>
              <a:t>có</a:t>
            </a:r>
            <a:r>
              <a:rPr lang="en-US" sz="1600" dirty="0">
                <a:cs typeface="Arial" pitchFamily="34" charset="0"/>
              </a:rPr>
              <a:t> </a:t>
            </a:r>
            <a:r>
              <a:rPr lang="en-US" sz="1600" dirty="0" err="1">
                <a:cs typeface="Arial" pitchFamily="34" charset="0"/>
              </a:rPr>
              <a:t>trách</a:t>
            </a:r>
            <a:r>
              <a:rPr lang="en-US" sz="1600" dirty="0">
                <a:cs typeface="Arial" pitchFamily="34" charset="0"/>
              </a:rPr>
              <a:t> </a:t>
            </a:r>
            <a:r>
              <a:rPr lang="en-US" sz="1600" dirty="0" err="1">
                <a:cs typeface="Arial" pitchFamily="34" charset="0"/>
              </a:rPr>
              <a:t>nhiệm</a:t>
            </a:r>
            <a:r>
              <a:rPr lang="en-US" sz="1600" dirty="0">
                <a:cs typeface="Arial" pitchFamily="34" charset="0"/>
              </a:rPr>
              <a:t> </a:t>
            </a:r>
            <a:r>
              <a:rPr lang="en-US" sz="1600" dirty="0" err="1">
                <a:cs typeface="Arial" pitchFamily="34" charset="0"/>
              </a:rPr>
              <a:t>cùng</a:t>
            </a:r>
            <a:r>
              <a:rPr lang="en-US" sz="1600" dirty="0">
                <a:cs typeface="Arial" pitchFamily="34" charset="0"/>
              </a:rPr>
              <a:t> </a:t>
            </a:r>
            <a:r>
              <a:rPr lang="en-US" sz="1600" dirty="0" err="1">
                <a:solidFill>
                  <a:srgbClr val="FF0000"/>
                </a:solidFill>
                <a:cs typeface="Arial" pitchFamily="34" charset="0"/>
              </a:rPr>
              <a:t>các</a:t>
            </a:r>
            <a:r>
              <a:rPr lang="en-US" sz="1600" dirty="0">
                <a:solidFill>
                  <a:srgbClr val="FF0000"/>
                </a:solidFill>
                <a:cs typeface="Arial" pitchFamily="34" charset="0"/>
              </a:rPr>
              <a:t> </a:t>
            </a:r>
            <a:r>
              <a:rPr lang="en-US" sz="1600" dirty="0" err="1">
                <a:solidFill>
                  <a:srgbClr val="FF0000"/>
                </a:solidFill>
                <a:cs typeface="Arial" pitchFamily="34" charset="0"/>
              </a:rPr>
              <a:t>thiết</a:t>
            </a:r>
            <a:r>
              <a:rPr lang="en-US" sz="1600" dirty="0">
                <a:solidFill>
                  <a:srgbClr val="FF0000"/>
                </a:solidFill>
                <a:cs typeface="Arial" pitchFamily="34" charset="0"/>
              </a:rPr>
              <a:t> </a:t>
            </a:r>
            <a:r>
              <a:rPr lang="en-US" sz="1600" dirty="0" err="1">
                <a:solidFill>
                  <a:srgbClr val="FF0000"/>
                </a:solidFill>
                <a:cs typeface="Arial" pitchFamily="34" charset="0"/>
              </a:rPr>
              <a:t>bị</a:t>
            </a:r>
            <a:r>
              <a:rPr lang="en-US" sz="1600" dirty="0">
                <a:solidFill>
                  <a:srgbClr val="FF0000"/>
                </a:solidFill>
                <a:cs typeface="Arial" pitchFamily="34" charset="0"/>
              </a:rPr>
              <a:t> </a:t>
            </a:r>
            <a:r>
              <a:rPr lang="en-US" sz="1600" dirty="0" err="1">
                <a:solidFill>
                  <a:srgbClr val="FF0000"/>
                </a:solidFill>
                <a:cs typeface="Arial" pitchFamily="34" charset="0"/>
              </a:rPr>
              <a:t>giám</a:t>
            </a:r>
            <a:r>
              <a:rPr lang="en-US" sz="1600" dirty="0">
                <a:solidFill>
                  <a:srgbClr val="FF0000"/>
                </a:solidFill>
                <a:cs typeface="Arial" pitchFamily="34" charset="0"/>
              </a:rPr>
              <a:t> </a:t>
            </a:r>
            <a:r>
              <a:rPr lang="en-US" sz="1600" err="1">
                <a:solidFill>
                  <a:srgbClr val="FF0000"/>
                </a:solidFill>
                <a:cs typeface="Arial" pitchFamily="34" charset="0"/>
              </a:rPr>
              <a:t>sát</a:t>
            </a:r>
            <a:r>
              <a:rPr lang="en-US" sz="1600" smtClean="0">
                <a:cs typeface="Arial" pitchFamily="34" charset="0"/>
              </a:rPr>
              <a:t>.</a:t>
            </a:r>
            <a:endParaRPr lang="en-US" sz="1600" dirty="0">
              <a:cs typeface="Arial" pitchFamily="34" charset="0"/>
            </a:endParaRPr>
          </a:p>
        </p:txBody>
      </p:sp>
    </p:spTree>
    <p:extLst>
      <p:ext uri="{BB962C8B-B14F-4D97-AF65-F5344CB8AC3E}">
        <p14:creationId xmlns:p14="http://schemas.microsoft.com/office/powerpoint/2010/main" val="2309883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a:solidFill>
                  <a:schemeClr val="bg1">
                    <a:lumMod val="50000"/>
                  </a:schemeClr>
                </a:solidFill>
                <a:latin typeface="+mj-lt"/>
                <a:ea typeface="Source Sans Pro"/>
                <a:cs typeface="Source Sans Pro"/>
                <a:sym typeface="Source Sans Pro"/>
              </a:rPr>
              <a:t>In </a:t>
            </a:r>
            <a:r>
              <a:rPr lang="en-US" sz="2400" b="1" kern="0" dirty="0" err="1">
                <a:solidFill>
                  <a:schemeClr val="bg1">
                    <a:lumMod val="50000"/>
                  </a:schemeClr>
                </a:solidFill>
                <a:latin typeface="+mj-lt"/>
                <a:ea typeface="Source Sans Pro"/>
                <a:cs typeface="Source Sans Pro"/>
                <a:sym typeface="Source Sans Pro"/>
              </a:rPr>
              <a:t>sao</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đề</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graphicFrame>
        <p:nvGraphicFramePr>
          <p:cNvPr id="4" name="Diagram 3">
            <a:extLst>
              <a:ext uri="{FF2B5EF4-FFF2-40B4-BE49-F238E27FC236}">
                <a16:creationId xmlns:a16="http://schemas.microsoft.com/office/drawing/2014/main" xmlns="" id="{7406DF78-7693-4E0B-A49F-621888D1DCC5}"/>
              </a:ext>
            </a:extLst>
          </p:cNvPr>
          <p:cNvGraphicFramePr/>
          <p:nvPr>
            <p:extLst>
              <p:ext uri="{D42A27DB-BD31-4B8C-83A1-F6EECF244321}">
                <p14:modId xmlns:p14="http://schemas.microsoft.com/office/powerpoint/2010/main" val="2119187647"/>
              </p:ext>
            </p:extLst>
          </p:nvPr>
        </p:nvGraphicFramePr>
        <p:xfrm>
          <a:off x="2144110" y="738456"/>
          <a:ext cx="5349766" cy="38652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5-Point Star 12"/>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2317476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smtClean="0">
                <a:solidFill>
                  <a:schemeClr val="bg1">
                    <a:lumMod val="50000"/>
                  </a:schemeClr>
                </a:solidFill>
                <a:latin typeface="+mj-lt"/>
                <a:ea typeface="Source Sans Pro"/>
                <a:cs typeface="Source Sans Pro"/>
                <a:sym typeface="Source Sans Pro"/>
              </a:rPr>
              <a:t>Vận chuyển đề </a:t>
            </a:r>
            <a:r>
              <a:rPr lang="en-US" sz="2400" b="1" kern="0" dirty="0" err="1">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154004" y="943277"/>
            <a:ext cx="8910483" cy="3785652"/>
          </a:xfrm>
          <a:prstGeom prst="rect">
            <a:avLst/>
          </a:prstGeom>
          <a:noFill/>
        </p:spPr>
        <p:txBody>
          <a:bodyPr wrap="square" rtlCol="0">
            <a:spAutoFit/>
          </a:bodyPr>
          <a:lstStyle/>
          <a:p>
            <a:pPr marL="0" lvl="1" indent="0" algn="just">
              <a:lnSpc>
                <a:spcPct val="100000"/>
              </a:lnSpc>
              <a:spcBef>
                <a:spcPts val="300"/>
              </a:spcBef>
              <a:spcAft>
                <a:spcPts val="300"/>
              </a:spcAft>
              <a:buNone/>
            </a:pPr>
            <a:r>
              <a:rPr lang="vi-VN" sz="2400"/>
              <a:t>Các túi đề thi phải được bảo quản trong hòm, tủ hoặc két sắt được khóa, niêm phong và bảo vệ liên tục 24 giờ/ngày; chìa khóa do Trưởng ban Vận chuyển và bàn giao đề thi giữ; Trưởng ban Vận chuyển và bàn giao đề thi có thể ủy quyền bằng văn bản cho người phụ trách tổ hoặc nhóm vận chuyển giữ, bàn giao chìa khóa cho các Trưởng Điểm thi. Trường hợp bất khả kháng </a:t>
            </a:r>
            <a:r>
              <a:rPr lang="vi-VN" sz="2400" i="1">
                <a:solidFill>
                  <a:srgbClr val="C00000"/>
                </a:solidFill>
              </a:rPr>
              <a:t>không thể vận chuyển được bằng hòm, tủ hoặc két sắt được khóa niêm phong thì sở GDĐT cần xây dựng phương án vận chuyển bảo đảm an ninh, an toàn </a:t>
            </a:r>
            <a:r>
              <a:rPr lang="vi-VN" sz="2400"/>
              <a:t>cho đề thi và báo cáo Bộ GDĐT trước khi triển khai thực </a:t>
            </a:r>
            <a:r>
              <a:rPr lang="vi-VN" sz="2400" smtClean="0"/>
              <a:t>hiện</a:t>
            </a:r>
            <a:r>
              <a:rPr lang="en-US" sz="2400" smtClean="0"/>
              <a:t>.</a:t>
            </a:r>
            <a:endParaRPr lang="en-US" sz="2400" dirty="0">
              <a:cs typeface="Arial" pitchFamily="34" charset="0"/>
            </a:endParaRPr>
          </a:p>
        </p:txBody>
      </p:sp>
      <p:sp>
        <p:nvSpPr>
          <p:cNvPr id="13" name="5-Point Star 12"/>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24742345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77058"/>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258417" y="1063487"/>
            <a:ext cx="8627165" cy="1107996"/>
          </a:xfrm>
          <a:prstGeom prst="rect">
            <a:avLst/>
          </a:prstGeom>
          <a:noFill/>
        </p:spPr>
        <p:txBody>
          <a:bodyPr wrap="square" rtlCol="0">
            <a:spAutoFit/>
          </a:bodyPr>
          <a:lstStyle/>
          <a:p>
            <a:pPr algn="ctr">
              <a:spcBef>
                <a:spcPts val="600"/>
              </a:spcBef>
              <a:spcAft>
                <a:spcPts val="600"/>
              </a:spcAft>
            </a:pPr>
            <a:r>
              <a:rPr lang="en-US" sz="2800" b="1" dirty="0">
                <a:solidFill>
                  <a:schemeClr val="accent2">
                    <a:lumMod val="75000"/>
                  </a:schemeClr>
                </a:solidFill>
                <a:latin typeface="+mj-lt"/>
              </a:rPr>
              <a:t>CÔNG TÁC COI THI</a:t>
            </a:r>
          </a:p>
          <a:p>
            <a:pPr algn="ctr">
              <a:spcBef>
                <a:spcPts val="600"/>
              </a:spcBef>
              <a:spcAft>
                <a:spcPts val="600"/>
              </a:spcAft>
            </a:pPr>
            <a:r>
              <a:rPr lang="en-US" sz="2800" b="1" dirty="0">
                <a:solidFill>
                  <a:schemeClr val="accent2">
                    <a:lumMod val="75000"/>
                  </a:schemeClr>
                </a:solidFill>
                <a:latin typeface="+mj-lt"/>
              </a:rPr>
              <a:t>KỲ THI TỐT NGHIỆP THPT </a:t>
            </a:r>
            <a:r>
              <a:rPr lang="en-US" sz="2800" b="1">
                <a:solidFill>
                  <a:schemeClr val="accent2">
                    <a:lumMod val="75000"/>
                  </a:schemeClr>
                </a:solidFill>
                <a:latin typeface="+mj-lt"/>
              </a:rPr>
              <a:t>NĂM </a:t>
            </a:r>
            <a:r>
              <a:rPr lang="en-US" sz="2800" b="1" smtClean="0">
                <a:solidFill>
                  <a:schemeClr val="accent2">
                    <a:lumMod val="75000"/>
                  </a:schemeClr>
                </a:solidFill>
                <a:latin typeface="+mj-lt"/>
              </a:rPr>
              <a:t>2022</a:t>
            </a:r>
            <a:endParaRPr lang="vi-VN" sz="2800" b="1" dirty="0">
              <a:solidFill>
                <a:schemeClr val="accent2">
                  <a:lumMod val="75000"/>
                </a:schemeClr>
              </a:solidFill>
              <a:latin typeface="+mj-lt"/>
            </a:endParaRPr>
          </a:p>
        </p:txBody>
      </p:sp>
    </p:spTree>
    <p:extLst>
      <p:ext uri="{BB962C8B-B14F-4D97-AF65-F5344CB8AC3E}">
        <p14:creationId xmlns:p14="http://schemas.microsoft.com/office/powerpoint/2010/main" val="36328059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Lịch</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endParaRPr lang="en-US" sz="2400" b="1" kern="0" dirty="0">
              <a:solidFill>
                <a:schemeClr val="bg1">
                  <a:lumMod val="50000"/>
                </a:schemeClr>
              </a:solidFill>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graphicFrame>
        <p:nvGraphicFramePr>
          <p:cNvPr id="5" name="Table 4">
            <a:extLst>
              <a:ext uri="{FF2B5EF4-FFF2-40B4-BE49-F238E27FC236}">
                <a16:creationId xmlns:a16="http://schemas.microsoft.com/office/drawing/2014/main" xmlns="" id="{09626EB8-D712-4D30-B5DA-A3F05D548F16}"/>
              </a:ext>
            </a:extLst>
          </p:cNvPr>
          <p:cNvGraphicFramePr>
            <a:graphicFrameLocks noGrp="1"/>
          </p:cNvGraphicFramePr>
          <p:nvPr>
            <p:extLst>
              <p:ext uri="{D42A27DB-BD31-4B8C-83A1-F6EECF244321}">
                <p14:modId xmlns:p14="http://schemas.microsoft.com/office/powerpoint/2010/main" val="432078520"/>
              </p:ext>
            </p:extLst>
          </p:nvPr>
        </p:nvGraphicFramePr>
        <p:xfrm>
          <a:off x="1253734" y="800683"/>
          <a:ext cx="7433066" cy="4036543"/>
        </p:xfrm>
        <a:graphic>
          <a:graphicData uri="http://schemas.openxmlformats.org/drawingml/2006/table">
            <a:tbl>
              <a:tblPr>
                <a:tableStyleId>{5940675A-B579-460E-94D1-54222C63F5DA}</a:tableStyleId>
              </a:tblPr>
              <a:tblGrid>
                <a:gridCol w="1142986">
                  <a:extLst>
                    <a:ext uri="{9D8B030D-6E8A-4147-A177-3AD203B41FA5}">
                      <a16:colId xmlns:a16="http://schemas.microsoft.com/office/drawing/2014/main" xmlns="" val="4235980711"/>
                    </a:ext>
                  </a:extLst>
                </a:gridCol>
                <a:gridCol w="950751">
                  <a:extLst>
                    <a:ext uri="{9D8B030D-6E8A-4147-A177-3AD203B41FA5}">
                      <a16:colId xmlns:a16="http://schemas.microsoft.com/office/drawing/2014/main" xmlns="" val="3985992955"/>
                    </a:ext>
                  </a:extLst>
                </a:gridCol>
                <a:gridCol w="1055810">
                  <a:extLst>
                    <a:ext uri="{9D8B030D-6E8A-4147-A177-3AD203B41FA5}">
                      <a16:colId xmlns:a16="http://schemas.microsoft.com/office/drawing/2014/main" xmlns="" val="2309561749"/>
                    </a:ext>
                  </a:extLst>
                </a:gridCol>
                <a:gridCol w="1055810">
                  <a:extLst>
                    <a:ext uri="{9D8B030D-6E8A-4147-A177-3AD203B41FA5}">
                      <a16:colId xmlns:a16="http://schemas.microsoft.com/office/drawing/2014/main" xmlns="" val="134267528"/>
                    </a:ext>
                  </a:extLst>
                </a:gridCol>
                <a:gridCol w="1055810">
                  <a:extLst>
                    <a:ext uri="{9D8B030D-6E8A-4147-A177-3AD203B41FA5}">
                      <a16:colId xmlns:a16="http://schemas.microsoft.com/office/drawing/2014/main" xmlns="" val="2719267007"/>
                    </a:ext>
                  </a:extLst>
                </a:gridCol>
                <a:gridCol w="1057300">
                  <a:extLst>
                    <a:ext uri="{9D8B030D-6E8A-4147-A177-3AD203B41FA5}">
                      <a16:colId xmlns:a16="http://schemas.microsoft.com/office/drawing/2014/main" xmlns="" val="1542693841"/>
                    </a:ext>
                  </a:extLst>
                </a:gridCol>
                <a:gridCol w="1057300">
                  <a:extLst>
                    <a:ext uri="{9D8B030D-6E8A-4147-A177-3AD203B41FA5}">
                      <a16:colId xmlns:a16="http://schemas.microsoft.com/office/drawing/2014/main" xmlns="" val="994457980"/>
                    </a:ext>
                  </a:extLst>
                </a:gridCol>
                <a:gridCol w="57299">
                  <a:extLst>
                    <a:ext uri="{9D8B030D-6E8A-4147-A177-3AD203B41FA5}">
                      <a16:colId xmlns:a16="http://schemas.microsoft.com/office/drawing/2014/main" xmlns="" val="984257526"/>
                    </a:ext>
                  </a:extLst>
                </a:gridCol>
              </a:tblGrid>
              <a:tr h="633140">
                <a:tc>
                  <a:txBody>
                    <a:bodyPr/>
                    <a:lstStyle/>
                    <a:p>
                      <a:pPr indent="46990" algn="ctr">
                        <a:lnSpc>
                          <a:spcPct val="107000"/>
                        </a:lnSpc>
                        <a:spcBef>
                          <a:spcPts val="200"/>
                        </a:spcBef>
                        <a:spcAft>
                          <a:spcPts val="600"/>
                        </a:spcAft>
                      </a:pPr>
                      <a:r>
                        <a:rPr lang="vi-VN" sz="1400" b="1" dirty="0">
                          <a:effectLst/>
                        </a:rPr>
                        <a:t>Ngày</a:t>
                      </a:r>
                      <a:endParaRPr lang="vi-VN" sz="1400" b="1" dirty="0">
                        <a:effectLst/>
                        <a:latin typeface="Times New Roman" panose="02020603050405020304" pitchFamily="18" charset="0"/>
                        <a:ea typeface="Calibri" panose="020F0502020204030204" pitchFamily="34" charset="0"/>
                      </a:endParaRPr>
                    </a:p>
                  </a:txBody>
                  <a:tcPr marL="15754" marR="15754" marT="0" marB="0" anchor="ctr"/>
                </a:tc>
                <a:tc>
                  <a:txBody>
                    <a:bodyPr/>
                    <a:lstStyle/>
                    <a:p>
                      <a:pPr indent="46990" algn="ctr">
                        <a:lnSpc>
                          <a:spcPct val="107000"/>
                        </a:lnSpc>
                        <a:spcBef>
                          <a:spcPts val="200"/>
                        </a:spcBef>
                        <a:spcAft>
                          <a:spcPts val="600"/>
                        </a:spcAft>
                      </a:pPr>
                      <a:r>
                        <a:rPr lang="vi-VN" sz="1400" b="1" dirty="0">
                          <a:effectLst/>
                        </a:rPr>
                        <a:t>Buổi</a:t>
                      </a:r>
                      <a:endParaRPr lang="vi-VN" sz="1400" b="1" dirty="0">
                        <a:effectLst/>
                        <a:latin typeface="Times New Roman" panose="02020603050405020304" pitchFamily="18" charset="0"/>
                        <a:ea typeface="Calibri" panose="020F0502020204030204" pitchFamily="34" charset="0"/>
                      </a:endParaRPr>
                    </a:p>
                  </a:txBody>
                  <a:tcPr marL="15754" marR="15754" marT="0" marB="0" anchor="ctr"/>
                </a:tc>
                <a:tc gridSpan="2">
                  <a:txBody>
                    <a:bodyPr/>
                    <a:lstStyle/>
                    <a:p>
                      <a:pPr indent="46990" algn="ctr">
                        <a:lnSpc>
                          <a:spcPct val="107000"/>
                        </a:lnSpc>
                        <a:spcBef>
                          <a:spcPts val="200"/>
                        </a:spcBef>
                        <a:spcAft>
                          <a:spcPts val="600"/>
                        </a:spcAft>
                      </a:pPr>
                      <a:r>
                        <a:rPr lang="vi-VN" sz="1400" b="1" dirty="0">
                          <a:effectLst/>
                        </a:rPr>
                        <a:t>Bài thi/Môn thi thành phần của bài thi tổ hợp</a:t>
                      </a:r>
                      <a:endParaRPr lang="vi-VN" sz="1400" b="1" dirty="0">
                        <a:effectLst/>
                        <a:latin typeface="Times New Roman" panose="02020603050405020304" pitchFamily="18" charset="0"/>
                        <a:ea typeface="Calibri" panose="020F0502020204030204" pitchFamily="34" charset="0"/>
                      </a:endParaRPr>
                    </a:p>
                  </a:txBody>
                  <a:tcPr marL="15754" marR="15754" marT="0" marB="0" anchor="ctr"/>
                </a:tc>
                <a:tc hMerge="1">
                  <a:txBody>
                    <a:bodyPr/>
                    <a:lstStyle/>
                    <a:p>
                      <a:endParaRPr lang="vi-VN"/>
                    </a:p>
                  </a:txBody>
                  <a:tcPr/>
                </a:tc>
                <a:tc>
                  <a:txBody>
                    <a:bodyPr/>
                    <a:lstStyle/>
                    <a:p>
                      <a:pPr indent="46990" algn="ctr">
                        <a:lnSpc>
                          <a:spcPct val="107000"/>
                        </a:lnSpc>
                        <a:spcBef>
                          <a:spcPts val="200"/>
                        </a:spcBef>
                        <a:spcAft>
                          <a:spcPts val="600"/>
                        </a:spcAft>
                      </a:pPr>
                      <a:r>
                        <a:rPr lang="vi-VN" sz="1400" b="1" dirty="0">
                          <a:effectLst/>
                        </a:rPr>
                        <a:t>Thời gian làm bài</a:t>
                      </a:r>
                      <a:endParaRPr lang="vi-VN" sz="1400" b="1" dirty="0">
                        <a:effectLst/>
                        <a:latin typeface="Times New Roman" panose="02020603050405020304" pitchFamily="18" charset="0"/>
                        <a:ea typeface="Calibri" panose="020F0502020204030204" pitchFamily="34" charset="0"/>
                      </a:endParaRPr>
                    </a:p>
                  </a:txBody>
                  <a:tcPr marL="15754" marR="15754" marT="0" marB="0" anchor="ctr"/>
                </a:tc>
                <a:tc>
                  <a:txBody>
                    <a:bodyPr/>
                    <a:lstStyle/>
                    <a:p>
                      <a:pPr indent="46990" algn="ctr">
                        <a:lnSpc>
                          <a:spcPct val="107000"/>
                        </a:lnSpc>
                        <a:spcBef>
                          <a:spcPts val="200"/>
                        </a:spcBef>
                        <a:spcAft>
                          <a:spcPts val="600"/>
                        </a:spcAft>
                      </a:pPr>
                      <a:r>
                        <a:rPr lang="vi-VN" sz="1400" b="1" dirty="0">
                          <a:effectLst/>
                        </a:rPr>
                        <a:t>Giờ phát đề thi cho thí sinh</a:t>
                      </a:r>
                      <a:endParaRPr lang="vi-VN" sz="1400" b="1" dirty="0">
                        <a:effectLst/>
                        <a:latin typeface="Times New Roman" panose="02020603050405020304" pitchFamily="18" charset="0"/>
                        <a:ea typeface="Calibri" panose="020F0502020204030204" pitchFamily="34" charset="0"/>
                      </a:endParaRPr>
                    </a:p>
                  </a:txBody>
                  <a:tcPr marL="15754" marR="15754" marT="0" marB="0" anchor="ctr"/>
                </a:tc>
                <a:tc>
                  <a:txBody>
                    <a:bodyPr/>
                    <a:lstStyle/>
                    <a:p>
                      <a:pPr indent="46990" algn="ctr">
                        <a:lnSpc>
                          <a:spcPct val="107000"/>
                        </a:lnSpc>
                        <a:spcBef>
                          <a:spcPts val="200"/>
                        </a:spcBef>
                        <a:spcAft>
                          <a:spcPts val="600"/>
                        </a:spcAft>
                      </a:pPr>
                      <a:r>
                        <a:rPr lang="vi-VN" sz="1400" b="1" dirty="0">
                          <a:effectLst/>
                        </a:rPr>
                        <a:t>Giờ bắt đầu làm bài</a:t>
                      </a:r>
                      <a:endParaRPr lang="vi-VN" sz="1400" b="1" dirty="0">
                        <a:effectLst/>
                        <a:latin typeface="Times New Roman" panose="02020603050405020304" pitchFamily="18" charset="0"/>
                        <a:ea typeface="Calibri" panose="020F0502020204030204" pitchFamily="34" charset="0"/>
                      </a:endParaRPr>
                    </a:p>
                  </a:txBody>
                  <a:tcPr marL="15754" marR="15754" marT="0" marB="0" anchor="ctr"/>
                </a:tc>
                <a:tc>
                  <a:txBody>
                    <a:bodyPr/>
                    <a:lstStyle/>
                    <a:p>
                      <a:pPr>
                        <a:lnSpc>
                          <a:spcPct val="107000"/>
                        </a:lnSpc>
                        <a:spcAft>
                          <a:spcPts val="800"/>
                        </a:spcAft>
                      </a:pPr>
                      <a:r>
                        <a:rPr lang="vi-VN" sz="1400">
                          <a:effectLst/>
                        </a:rPr>
                        <a:t> </a:t>
                      </a:r>
                      <a:endParaRPr lang="vi-VN" sz="1400">
                        <a:effectLst/>
                        <a:latin typeface="Times New Roman" panose="02020603050405020304" pitchFamily="18" charset="0"/>
                        <a:ea typeface="Calibri" panose="020F0502020204030204" pitchFamily="34" charset="0"/>
                      </a:endParaRPr>
                    </a:p>
                  </a:txBody>
                  <a:tcPr marL="0" marR="0" marT="0" marB="0" anchor="ctr"/>
                </a:tc>
                <a:extLst>
                  <a:ext uri="{0D108BD9-81ED-4DB2-BD59-A6C34878D82A}">
                    <a16:rowId xmlns:a16="http://schemas.microsoft.com/office/drawing/2014/main" xmlns="" val="3692599509"/>
                  </a:ext>
                </a:extLst>
              </a:tr>
              <a:tr h="201399">
                <a:tc rowSpan="2">
                  <a:txBody>
                    <a:bodyPr/>
                    <a:lstStyle/>
                    <a:p>
                      <a:pPr algn="ctr">
                        <a:lnSpc>
                          <a:spcPct val="107000"/>
                        </a:lnSpc>
                        <a:spcBef>
                          <a:spcPts val="200"/>
                        </a:spcBef>
                        <a:spcAft>
                          <a:spcPts val="600"/>
                        </a:spcAft>
                      </a:pPr>
                      <a:r>
                        <a:rPr lang="en-US" sz="1400" b="1" dirty="0">
                          <a:effectLst/>
                        </a:rPr>
                        <a:t>06</a:t>
                      </a:r>
                      <a:r>
                        <a:rPr lang="vi-VN" sz="1400" b="1" dirty="0">
                          <a:effectLst/>
                        </a:rPr>
                        <a:t>/</a:t>
                      </a:r>
                      <a:r>
                        <a:rPr lang="en-US" sz="1400" b="1">
                          <a:effectLst/>
                        </a:rPr>
                        <a:t>7</a:t>
                      </a:r>
                      <a:r>
                        <a:rPr lang="vi-VN" sz="1400" b="1" smtClean="0">
                          <a:effectLst/>
                        </a:rPr>
                        <a:t>/2022</a:t>
                      </a:r>
                      <a:endParaRPr lang="vi-VN" sz="1400" b="1" dirty="0">
                        <a:effectLst/>
                        <a:latin typeface="Times New Roman" panose="02020603050405020304" pitchFamily="18" charset="0"/>
                        <a:ea typeface="Calibri" panose="020F0502020204030204" pitchFamily="34" charset="0"/>
                      </a:endParaRPr>
                    </a:p>
                  </a:txBody>
                  <a:tcPr marL="15754" marR="15754" marT="0" marB="0" anchor="ctr"/>
                </a:tc>
                <a:tc>
                  <a:txBody>
                    <a:bodyPr/>
                    <a:lstStyle/>
                    <a:p>
                      <a:pPr indent="45720" algn="ctr">
                        <a:lnSpc>
                          <a:spcPct val="107000"/>
                        </a:lnSpc>
                        <a:spcBef>
                          <a:spcPts val="200"/>
                        </a:spcBef>
                        <a:spcAft>
                          <a:spcPts val="600"/>
                        </a:spcAft>
                      </a:pPr>
                      <a:r>
                        <a:rPr lang="vi-VN" sz="1400">
                          <a:effectLst/>
                        </a:rPr>
                        <a:t>SÁNG</a:t>
                      </a:r>
                      <a:endParaRPr lang="vi-VN" sz="1400">
                        <a:effectLst/>
                        <a:latin typeface="Times New Roman" panose="02020603050405020304" pitchFamily="18" charset="0"/>
                        <a:ea typeface="Calibri" panose="020F0502020204030204" pitchFamily="34" charset="0"/>
                      </a:endParaRPr>
                    </a:p>
                  </a:txBody>
                  <a:tcPr marL="15754" marR="15754" marT="0" marB="0" anchor="ctr"/>
                </a:tc>
                <a:tc gridSpan="6">
                  <a:txBody>
                    <a:bodyPr/>
                    <a:lstStyle/>
                    <a:p>
                      <a:pPr>
                        <a:lnSpc>
                          <a:spcPct val="107000"/>
                        </a:lnSpc>
                        <a:spcBef>
                          <a:spcPts val="200"/>
                        </a:spcBef>
                        <a:spcAft>
                          <a:spcPts val="600"/>
                        </a:spcAft>
                      </a:pPr>
                      <a:r>
                        <a:rPr lang="vi-VN" sz="1400" dirty="0">
                          <a:effectLst/>
                        </a:rPr>
                        <a:t>08 giờ 00: Họp cán bộ làm công tác coi thi tại Điểm thi</a:t>
                      </a:r>
                      <a:endParaRPr lang="vi-VN" sz="1400" dirty="0">
                        <a:effectLst/>
                        <a:latin typeface="Times New Roman" panose="02020603050405020304" pitchFamily="18" charset="0"/>
                        <a:ea typeface="Calibri" panose="020F0502020204030204" pitchFamily="34" charset="0"/>
                      </a:endParaRPr>
                    </a:p>
                  </a:txBody>
                  <a:tcPr marL="15754" marR="15754" marT="0" marB="0" anchor="ctr"/>
                </a:tc>
                <a:tc hMerge="1">
                  <a:txBody>
                    <a:bodyPr/>
                    <a:lstStyle/>
                    <a:p>
                      <a:endParaRPr lang="vi-VN"/>
                    </a:p>
                  </a:txBody>
                  <a:tcPr/>
                </a:tc>
                <a:tc hMerge="1">
                  <a:txBody>
                    <a:bodyPr/>
                    <a:lstStyle/>
                    <a:p>
                      <a:endParaRPr lang="vi-VN"/>
                    </a:p>
                  </a:txBody>
                  <a:tcPr/>
                </a:tc>
                <a:tc hMerge="1">
                  <a:txBody>
                    <a:bodyPr/>
                    <a:lstStyle/>
                    <a:p>
                      <a:endParaRPr lang="vi-VN"/>
                    </a:p>
                  </a:txBody>
                  <a:tcPr/>
                </a:tc>
                <a:tc hMerge="1">
                  <a:txBody>
                    <a:bodyPr/>
                    <a:lstStyle/>
                    <a:p>
                      <a:endParaRPr lang="vi-VN"/>
                    </a:p>
                  </a:txBody>
                  <a:tcPr/>
                </a:tc>
                <a:tc hMerge="1">
                  <a:txBody>
                    <a:bodyPr/>
                    <a:lstStyle/>
                    <a:p>
                      <a:endParaRPr lang="vi-VN"/>
                    </a:p>
                  </a:txBody>
                  <a:tcPr/>
                </a:tc>
                <a:extLst>
                  <a:ext uri="{0D108BD9-81ED-4DB2-BD59-A6C34878D82A}">
                    <a16:rowId xmlns:a16="http://schemas.microsoft.com/office/drawing/2014/main" xmlns="" val="3483524664"/>
                  </a:ext>
                </a:extLst>
              </a:tr>
              <a:tr h="612300">
                <a:tc vMerge="1">
                  <a:txBody>
                    <a:bodyPr/>
                    <a:lstStyle/>
                    <a:p>
                      <a:endParaRPr lang="vi-VN"/>
                    </a:p>
                  </a:txBody>
                  <a:tcPr/>
                </a:tc>
                <a:tc>
                  <a:txBody>
                    <a:bodyPr/>
                    <a:lstStyle/>
                    <a:p>
                      <a:pPr indent="46990" algn="ctr">
                        <a:lnSpc>
                          <a:spcPct val="107000"/>
                        </a:lnSpc>
                        <a:spcBef>
                          <a:spcPts val="200"/>
                        </a:spcBef>
                        <a:spcAft>
                          <a:spcPts val="600"/>
                        </a:spcAft>
                      </a:pPr>
                      <a:r>
                        <a:rPr lang="vi-VN" sz="1400" dirty="0">
                          <a:effectLst/>
                        </a:rPr>
                        <a:t>CHIỀU</a:t>
                      </a:r>
                      <a:endParaRPr lang="vi-VN" sz="1400" dirty="0">
                        <a:effectLst/>
                        <a:latin typeface="Times New Roman" panose="02020603050405020304" pitchFamily="18" charset="0"/>
                        <a:ea typeface="Calibri" panose="020F0502020204030204" pitchFamily="34" charset="0"/>
                      </a:endParaRPr>
                    </a:p>
                  </a:txBody>
                  <a:tcPr marL="15754" marR="15754" marT="0" marB="0" anchor="ctr"/>
                </a:tc>
                <a:tc gridSpan="6">
                  <a:txBody>
                    <a:bodyPr/>
                    <a:lstStyle/>
                    <a:p>
                      <a:pPr marL="19685" algn="just">
                        <a:lnSpc>
                          <a:spcPct val="107000"/>
                        </a:lnSpc>
                        <a:spcBef>
                          <a:spcPts val="200"/>
                        </a:spcBef>
                        <a:spcAft>
                          <a:spcPts val="600"/>
                        </a:spcAft>
                      </a:pPr>
                      <a:r>
                        <a:rPr lang="vi-VN" sz="1400" dirty="0">
                          <a:effectLst/>
                        </a:rPr>
                        <a:t>14 giờ 00: </a:t>
                      </a:r>
                      <a:r>
                        <a:rPr lang="vi-VN" sz="1400" spc="-20" dirty="0">
                          <a:effectLst/>
                        </a:rPr>
                        <a:t>Thí sinh đến phòng thi làm thủ tục dự thi, đính chính sai sót (nếu có) và nghe phổ biến Quy chế thi, Lịch thi</a:t>
                      </a:r>
                      <a:endParaRPr lang="vi-VN" sz="1400" dirty="0">
                        <a:effectLst/>
                        <a:latin typeface="Times New Roman" panose="02020603050405020304" pitchFamily="18" charset="0"/>
                        <a:ea typeface="Calibri" panose="020F0502020204030204" pitchFamily="34" charset="0"/>
                      </a:endParaRPr>
                    </a:p>
                  </a:txBody>
                  <a:tcPr marL="15754" marR="15754" marT="0" marB="0" anchor="ctr"/>
                </a:tc>
                <a:tc hMerge="1">
                  <a:txBody>
                    <a:bodyPr/>
                    <a:lstStyle/>
                    <a:p>
                      <a:endParaRPr lang="vi-VN"/>
                    </a:p>
                  </a:txBody>
                  <a:tcPr/>
                </a:tc>
                <a:tc hMerge="1">
                  <a:txBody>
                    <a:bodyPr/>
                    <a:lstStyle/>
                    <a:p>
                      <a:endParaRPr lang="vi-VN"/>
                    </a:p>
                  </a:txBody>
                  <a:tcPr/>
                </a:tc>
                <a:tc hMerge="1">
                  <a:txBody>
                    <a:bodyPr/>
                    <a:lstStyle/>
                    <a:p>
                      <a:endParaRPr lang="vi-VN"/>
                    </a:p>
                  </a:txBody>
                  <a:tcPr/>
                </a:tc>
                <a:tc hMerge="1">
                  <a:txBody>
                    <a:bodyPr/>
                    <a:lstStyle/>
                    <a:p>
                      <a:endParaRPr lang="vi-VN"/>
                    </a:p>
                  </a:txBody>
                  <a:tcPr/>
                </a:tc>
                <a:tc hMerge="1">
                  <a:txBody>
                    <a:bodyPr/>
                    <a:lstStyle/>
                    <a:p>
                      <a:endParaRPr lang="vi-VN"/>
                    </a:p>
                  </a:txBody>
                  <a:tcPr/>
                </a:tc>
                <a:extLst>
                  <a:ext uri="{0D108BD9-81ED-4DB2-BD59-A6C34878D82A}">
                    <a16:rowId xmlns:a16="http://schemas.microsoft.com/office/drawing/2014/main" xmlns="" val="1282865889"/>
                  </a:ext>
                </a:extLst>
              </a:tr>
              <a:tr h="201399">
                <a:tc rowSpan="2">
                  <a:txBody>
                    <a:bodyPr/>
                    <a:lstStyle/>
                    <a:p>
                      <a:pPr algn="ctr">
                        <a:lnSpc>
                          <a:spcPct val="107000"/>
                        </a:lnSpc>
                        <a:spcBef>
                          <a:spcPts val="200"/>
                        </a:spcBef>
                        <a:spcAft>
                          <a:spcPts val="600"/>
                        </a:spcAft>
                      </a:pPr>
                      <a:r>
                        <a:rPr lang="en-US" sz="1400" b="1" dirty="0">
                          <a:effectLst/>
                        </a:rPr>
                        <a:t>07</a:t>
                      </a:r>
                      <a:r>
                        <a:rPr lang="vi-VN" sz="1400" b="1" dirty="0">
                          <a:effectLst/>
                        </a:rPr>
                        <a:t>/</a:t>
                      </a:r>
                      <a:r>
                        <a:rPr lang="en-US" sz="1400" b="1">
                          <a:effectLst/>
                        </a:rPr>
                        <a:t>7</a:t>
                      </a:r>
                      <a:r>
                        <a:rPr lang="vi-VN" sz="1400" b="1" smtClean="0">
                          <a:effectLst/>
                        </a:rPr>
                        <a:t>/2022</a:t>
                      </a:r>
                      <a:endParaRPr lang="vi-VN" sz="1400" b="1" dirty="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a:txBody>
                    <a:bodyPr/>
                    <a:lstStyle/>
                    <a:p>
                      <a:pPr indent="45720" algn="ctr">
                        <a:lnSpc>
                          <a:spcPct val="107000"/>
                        </a:lnSpc>
                        <a:spcBef>
                          <a:spcPts val="200"/>
                        </a:spcBef>
                        <a:spcAft>
                          <a:spcPts val="600"/>
                        </a:spcAft>
                      </a:pPr>
                      <a:r>
                        <a:rPr lang="vi-VN" sz="1400">
                          <a:effectLst/>
                        </a:rPr>
                        <a:t>SÁNG</a:t>
                      </a:r>
                      <a:endParaRPr lang="vi-VN" sz="140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gridSpan="2">
                  <a:txBody>
                    <a:bodyPr/>
                    <a:lstStyle/>
                    <a:p>
                      <a:pPr indent="-10160" algn="ctr">
                        <a:lnSpc>
                          <a:spcPct val="107000"/>
                        </a:lnSpc>
                        <a:spcBef>
                          <a:spcPts val="200"/>
                        </a:spcBef>
                        <a:spcAft>
                          <a:spcPts val="600"/>
                        </a:spcAft>
                      </a:pPr>
                      <a:r>
                        <a:rPr lang="vi-VN" sz="1400">
                          <a:effectLst/>
                        </a:rPr>
                        <a:t>Ngữ văn </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hMerge="1">
                  <a:txBody>
                    <a:bodyPr/>
                    <a:lstStyle/>
                    <a:p>
                      <a:endParaRPr lang="vi-VN"/>
                    </a:p>
                  </a:txBody>
                  <a:tcPr/>
                </a:tc>
                <a:tc>
                  <a:txBody>
                    <a:bodyPr/>
                    <a:lstStyle/>
                    <a:p>
                      <a:pPr indent="-10160" algn="ctr">
                        <a:lnSpc>
                          <a:spcPct val="107000"/>
                        </a:lnSpc>
                        <a:spcBef>
                          <a:spcPts val="200"/>
                        </a:spcBef>
                        <a:spcAft>
                          <a:spcPts val="600"/>
                        </a:spcAft>
                      </a:pPr>
                      <a:r>
                        <a:rPr lang="vi-VN" sz="1400">
                          <a:effectLst/>
                        </a:rPr>
                        <a:t>120 phút</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07 giờ 30</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07 giờ 35</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a:lnSpc>
                          <a:spcPct val="107000"/>
                        </a:lnSpc>
                        <a:spcAft>
                          <a:spcPts val="800"/>
                        </a:spcAft>
                      </a:pPr>
                      <a:r>
                        <a:rPr lang="vi-VN" sz="1400">
                          <a:effectLst/>
                        </a:rPr>
                        <a:t> </a:t>
                      </a:r>
                      <a:endParaRPr lang="vi-VN" sz="1400">
                        <a:effectLst/>
                        <a:latin typeface="Times New Roman" panose="02020603050405020304" pitchFamily="18" charset="0"/>
                        <a:ea typeface="Calibri" panose="020F0502020204030204" pitchFamily="34" charset="0"/>
                      </a:endParaRPr>
                    </a:p>
                  </a:txBody>
                  <a:tcPr marL="0" marR="0" marT="0" marB="0" anchor="ctr"/>
                </a:tc>
                <a:extLst>
                  <a:ext uri="{0D108BD9-81ED-4DB2-BD59-A6C34878D82A}">
                    <a16:rowId xmlns:a16="http://schemas.microsoft.com/office/drawing/2014/main" xmlns="" val="720592120"/>
                  </a:ext>
                </a:extLst>
              </a:tr>
              <a:tr h="201399">
                <a:tc vMerge="1">
                  <a:txBody>
                    <a:bodyPr/>
                    <a:lstStyle/>
                    <a:p>
                      <a:endParaRPr lang="vi-VN"/>
                    </a:p>
                  </a:txBody>
                  <a:tcPr/>
                </a:tc>
                <a:tc>
                  <a:txBody>
                    <a:bodyPr/>
                    <a:lstStyle/>
                    <a:p>
                      <a:pPr indent="45720" algn="ctr">
                        <a:lnSpc>
                          <a:spcPct val="107000"/>
                        </a:lnSpc>
                        <a:spcBef>
                          <a:spcPts val="200"/>
                        </a:spcBef>
                        <a:spcAft>
                          <a:spcPts val="600"/>
                        </a:spcAft>
                      </a:pPr>
                      <a:r>
                        <a:rPr lang="vi-VN" sz="1400">
                          <a:effectLst/>
                        </a:rPr>
                        <a:t>CHIỀU</a:t>
                      </a:r>
                      <a:endParaRPr lang="vi-VN" sz="140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gridSpan="2">
                  <a:txBody>
                    <a:bodyPr/>
                    <a:lstStyle/>
                    <a:p>
                      <a:pPr algn="ctr">
                        <a:lnSpc>
                          <a:spcPct val="107000"/>
                        </a:lnSpc>
                        <a:spcBef>
                          <a:spcPts val="200"/>
                        </a:spcBef>
                        <a:spcAft>
                          <a:spcPts val="600"/>
                        </a:spcAft>
                      </a:pPr>
                      <a:r>
                        <a:rPr lang="vi-VN" sz="1400">
                          <a:effectLst/>
                        </a:rPr>
                        <a:t>Toán </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hMerge="1">
                  <a:txBody>
                    <a:bodyPr/>
                    <a:lstStyle/>
                    <a:p>
                      <a:endParaRPr lang="vi-VN"/>
                    </a:p>
                  </a:txBody>
                  <a:tcPr/>
                </a:tc>
                <a:tc>
                  <a:txBody>
                    <a:bodyPr/>
                    <a:lstStyle/>
                    <a:p>
                      <a:pPr algn="ctr">
                        <a:lnSpc>
                          <a:spcPct val="107000"/>
                        </a:lnSpc>
                        <a:spcBef>
                          <a:spcPts val="200"/>
                        </a:spcBef>
                        <a:spcAft>
                          <a:spcPts val="600"/>
                        </a:spcAft>
                      </a:pPr>
                      <a:r>
                        <a:rPr lang="vi-VN" sz="1400">
                          <a:effectLst/>
                        </a:rPr>
                        <a:t>90 phút</a:t>
                      </a:r>
                      <a:endParaRPr lang="vi-VN" sz="140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14 giờ 20</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14 giờ 30</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a:lnSpc>
                          <a:spcPct val="107000"/>
                        </a:lnSpc>
                        <a:spcAft>
                          <a:spcPts val="800"/>
                        </a:spcAft>
                      </a:pPr>
                      <a:r>
                        <a:rPr lang="vi-VN" sz="1400">
                          <a:effectLst/>
                        </a:rPr>
                        <a:t> </a:t>
                      </a:r>
                      <a:endParaRPr lang="vi-VN" sz="1400">
                        <a:effectLst/>
                        <a:latin typeface="Times New Roman" panose="02020603050405020304" pitchFamily="18" charset="0"/>
                        <a:ea typeface="Calibri" panose="020F0502020204030204" pitchFamily="34" charset="0"/>
                      </a:endParaRPr>
                    </a:p>
                  </a:txBody>
                  <a:tcPr marL="0" marR="0" marT="0" marB="0" anchor="ctr"/>
                </a:tc>
                <a:extLst>
                  <a:ext uri="{0D108BD9-81ED-4DB2-BD59-A6C34878D82A}">
                    <a16:rowId xmlns:a16="http://schemas.microsoft.com/office/drawing/2014/main" xmlns="" val="2416860870"/>
                  </a:ext>
                </a:extLst>
              </a:tr>
              <a:tr h="201399">
                <a:tc rowSpan="7">
                  <a:txBody>
                    <a:bodyPr/>
                    <a:lstStyle/>
                    <a:p>
                      <a:pPr algn="ctr">
                        <a:lnSpc>
                          <a:spcPct val="107000"/>
                        </a:lnSpc>
                        <a:spcBef>
                          <a:spcPts val="200"/>
                        </a:spcBef>
                        <a:spcAft>
                          <a:spcPts val="600"/>
                        </a:spcAft>
                      </a:pPr>
                      <a:r>
                        <a:rPr lang="en-US" sz="1400" b="1" dirty="0">
                          <a:effectLst/>
                        </a:rPr>
                        <a:t>08</a:t>
                      </a:r>
                      <a:r>
                        <a:rPr lang="vi-VN" sz="1400" b="1" dirty="0">
                          <a:effectLst/>
                        </a:rPr>
                        <a:t>/</a:t>
                      </a:r>
                      <a:r>
                        <a:rPr lang="en-US" sz="1400" b="1">
                          <a:effectLst/>
                        </a:rPr>
                        <a:t>7</a:t>
                      </a:r>
                      <a:r>
                        <a:rPr lang="vi-VN" sz="1400" b="1" smtClean="0">
                          <a:effectLst/>
                        </a:rPr>
                        <a:t>/2022</a:t>
                      </a:r>
                      <a:endParaRPr lang="vi-VN" sz="1400" b="1" dirty="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rowSpan="6">
                  <a:txBody>
                    <a:bodyPr/>
                    <a:lstStyle/>
                    <a:p>
                      <a:pPr indent="45720" algn="ctr">
                        <a:lnSpc>
                          <a:spcPct val="107000"/>
                        </a:lnSpc>
                        <a:spcBef>
                          <a:spcPts val="200"/>
                        </a:spcBef>
                        <a:spcAft>
                          <a:spcPts val="600"/>
                        </a:spcAft>
                      </a:pPr>
                      <a:r>
                        <a:rPr lang="vi-VN" sz="1400">
                          <a:effectLst/>
                        </a:rPr>
                        <a:t>SÁNG</a:t>
                      </a:r>
                      <a:endParaRPr lang="vi-VN" sz="140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rowSpan="3">
                  <a:txBody>
                    <a:bodyPr/>
                    <a:lstStyle/>
                    <a:p>
                      <a:pPr indent="45720" algn="ctr">
                        <a:lnSpc>
                          <a:spcPct val="107000"/>
                        </a:lnSpc>
                        <a:spcBef>
                          <a:spcPts val="200"/>
                        </a:spcBef>
                        <a:spcAft>
                          <a:spcPts val="600"/>
                        </a:spcAft>
                      </a:pPr>
                      <a:r>
                        <a:rPr lang="vi-VN" sz="1400">
                          <a:effectLst/>
                        </a:rPr>
                        <a:t>Bài thi KHTN</a:t>
                      </a:r>
                      <a:endParaRPr lang="vi-VN" sz="140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a:txBody>
                    <a:bodyPr/>
                    <a:lstStyle/>
                    <a:p>
                      <a:pPr algn="ctr">
                        <a:lnSpc>
                          <a:spcPct val="107000"/>
                        </a:lnSpc>
                        <a:spcBef>
                          <a:spcPts val="200"/>
                        </a:spcBef>
                        <a:spcAft>
                          <a:spcPts val="600"/>
                        </a:spcAft>
                      </a:pPr>
                      <a:r>
                        <a:rPr lang="vi-VN" sz="1400">
                          <a:effectLst/>
                        </a:rPr>
                        <a:t>Vật lí</a:t>
                      </a:r>
                      <a:endParaRPr lang="vi-VN" sz="140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50 phút</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07 giờ 30</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07 giờ 35</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a:lnSpc>
                          <a:spcPct val="107000"/>
                        </a:lnSpc>
                        <a:spcAft>
                          <a:spcPts val="800"/>
                        </a:spcAft>
                      </a:pPr>
                      <a:r>
                        <a:rPr lang="vi-VN" sz="1400">
                          <a:effectLst/>
                        </a:rPr>
                        <a:t> </a:t>
                      </a:r>
                      <a:endParaRPr lang="vi-VN" sz="1400">
                        <a:effectLst/>
                        <a:latin typeface="Times New Roman" panose="02020603050405020304" pitchFamily="18" charset="0"/>
                        <a:ea typeface="Calibri" panose="020F0502020204030204" pitchFamily="34" charset="0"/>
                      </a:endParaRPr>
                    </a:p>
                  </a:txBody>
                  <a:tcPr marL="0" marR="0" marT="0" marB="0" anchor="ctr"/>
                </a:tc>
                <a:extLst>
                  <a:ext uri="{0D108BD9-81ED-4DB2-BD59-A6C34878D82A}">
                    <a16:rowId xmlns:a16="http://schemas.microsoft.com/office/drawing/2014/main" xmlns="" val="1469528714"/>
                  </a:ext>
                </a:extLst>
              </a:tr>
              <a:tr h="201399">
                <a:tc vMerge="1">
                  <a:txBody>
                    <a:bodyPr/>
                    <a:lstStyle/>
                    <a:p>
                      <a:endParaRPr lang="vi-VN"/>
                    </a:p>
                  </a:txBody>
                  <a:tcPr/>
                </a:tc>
                <a:tc vMerge="1">
                  <a:txBody>
                    <a:bodyPr/>
                    <a:lstStyle/>
                    <a:p>
                      <a:endParaRPr lang="vi-VN"/>
                    </a:p>
                  </a:txBody>
                  <a:tcPr/>
                </a:tc>
                <a:tc vMerge="1">
                  <a:txBody>
                    <a:bodyPr/>
                    <a:lstStyle/>
                    <a:p>
                      <a:endParaRPr lang="vi-VN"/>
                    </a:p>
                  </a:txBody>
                  <a:tcPr/>
                </a:tc>
                <a:tc>
                  <a:txBody>
                    <a:bodyPr/>
                    <a:lstStyle/>
                    <a:p>
                      <a:pPr algn="ctr">
                        <a:lnSpc>
                          <a:spcPct val="107000"/>
                        </a:lnSpc>
                        <a:spcBef>
                          <a:spcPts val="200"/>
                        </a:spcBef>
                        <a:spcAft>
                          <a:spcPts val="600"/>
                        </a:spcAft>
                      </a:pPr>
                      <a:r>
                        <a:rPr lang="vi-VN" sz="1400" dirty="0">
                          <a:effectLst/>
                        </a:rPr>
                        <a:t>Hóa học</a:t>
                      </a:r>
                      <a:endParaRPr lang="vi-VN" sz="1400" dirty="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50 phút</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08 giờ 30</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08 giờ 35</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a:lnSpc>
                          <a:spcPct val="107000"/>
                        </a:lnSpc>
                        <a:spcAft>
                          <a:spcPts val="800"/>
                        </a:spcAft>
                      </a:pPr>
                      <a:r>
                        <a:rPr lang="vi-VN" sz="1400">
                          <a:effectLst/>
                        </a:rPr>
                        <a:t> </a:t>
                      </a:r>
                      <a:endParaRPr lang="vi-VN" sz="1400">
                        <a:effectLst/>
                        <a:latin typeface="Times New Roman" panose="02020603050405020304" pitchFamily="18" charset="0"/>
                        <a:ea typeface="Calibri" panose="020F0502020204030204" pitchFamily="34" charset="0"/>
                      </a:endParaRPr>
                    </a:p>
                  </a:txBody>
                  <a:tcPr marL="0" marR="0" marT="0" marB="0" anchor="ctr"/>
                </a:tc>
                <a:extLst>
                  <a:ext uri="{0D108BD9-81ED-4DB2-BD59-A6C34878D82A}">
                    <a16:rowId xmlns:a16="http://schemas.microsoft.com/office/drawing/2014/main" xmlns="" val="394249968"/>
                  </a:ext>
                </a:extLst>
              </a:tr>
              <a:tr h="201399">
                <a:tc vMerge="1">
                  <a:txBody>
                    <a:bodyPr/>
                    <a:lstStyle/>
                    <a:p>
                      <a:endParaRPr lang="vi-VN"/>
                    </a:p>
                  </a:txBody>
                  <a:tcPr/>
                </a:tc>
                <a:tc vMerge="1">
                  <a:txBody>
                    <a:bodyPr/>
                    <a:lstStyle/>
                    <a:p>
                      <a:endParaRPr lang="vi-VN"/>
                    </a:p>
                  </a:txBody>
                  <a:tcPr/>
                </a:tc>
                <a:tc vMerge="1">
                  <a:txBody>
                    <a:bodyPr/>
                    <a:lstStyle/>
                    <a:p>
                      <a:endParaRPr lang="vi-VN"/>
                    </a:p>
                  </a:txBody>
                  <a:tcPr/>
                </a:tc>
                <a:tc>
                  <a:txBody>
                    <a:bodyPr/>
                    <a:lstStyle/>
                    <a:p>
                      <a:pPr algn="ctr">
                        <a:lnSpc>
                          <a:spcPct val="107000"/>
                        </a:lnSpc>
                        <a:spcBef>
                          <a:spcPts val="200"/>
                        </a:spcBef>
                        <a:spcAft>
                          <a:spcPts val="600"/>
                        </a:spcAft>
                      </a:pPr>
                      <a:r>
                        <a:rPr lang="vi-VN" sz="1400">
                          <a:effectLst/>
                        </a:rPr>
                        <a:t>Sinh học</a:t>
                      </a:r>
                      <a:endParaRPr lang="vi-VN" sz="140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50 phút</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09 giờ 30</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09 giờ 35</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a:lnSpc>
                          <a:spcPct val="107000"/>
                        </a:lnSpc>
                        <a:spcAft>
                          <a:spcPts val="800"/>
                        </a:spcAft>
                      </a:pPr>
                      <a:r>
                        <a:rPr lang="vi-VN" sz="1400">
                          <a:effectLst/>
                        </a:rPr>
                        <a:t> </a:t>
                      </a:r>
                      <a:endParaRPr lang="vi-VN" sz="1400">
                        <a:effectLst/>
                        <a:latin typeface="Times New Roman" panose="02020603050405020304" pitchFamily="18" charset="0"/>
                        <a:ea typeface="Calibri" panose="020F0502020204030204" pitchFamily="34" charset="0"/>
                      </a:endParaRPr>
                    </a:p>
                  </a:txBody>
                  <a:tcPr marL="0" marR="0" marT="0" marB="0" anchor="ctr"/>
                </a:tc>
                <a:extLst>
                  <a:ext uri="{0D108BD9-81ED-4DB2-BD59-A6C34878D82A}">
                    <a16:rowId xmlns:a16="http://schemas.microsoft.com/office/drawing/2014/main" xmlns="" val="3354225188"/>
                  </a:ext>
                </a:extLst>
              </a:tr>
              <a:tr h="201399">
                <a:tc vMerge="1">
                  <a:txBody>
                    <a:bodyPr/>
                    <a:lstStyle/>
                    <a:p>
                      <a:endParaRPr lang="vi-VN"/>
                    </a:p>
                  </a:txBody>
                  <a:tcPr/>
                </a:tc>
                <a:tc vMerge="1">
                  <a:txBody>
                    <a:bodyPr/>
                    <a:lstStyle/>
                    <a:p>
                      <a:endParaRPr lang="vi-VN"/>
                    </a:p>
                  </a:txBody>
                  <a:tcPr/>
                </a:tc>
                <a:tc rowSpan="3">
                  <a:txBody>
                    <a:bodyPr/>
                    <a:lstStyle/>
                    <a:p>
                      <a:pPr indent="45720" algn="ctr">
                        <a:lnSpc>
                          <a:spcPct val="107000"/>
                        </a:lnSpc>
                        <a:spcBef>
                          <a:spcPts val="200"/>
                        </a:spcBef>
                        <a:spcAft>
                          <a:spcPts val="600"/>
                        </a:spcAft>
                      </a:pPr>
                      <a:r>
                        <a:rPr lang="vi-VN" sz="1400">
                          <a:effectLst/>
                        </a:rPr>
                        <a:t>Bài thi KHXH</a:t>
                      </a:r>
                      <a:endParaRPr lang="vi-VN" sz="140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a:txBody>
                    <a:bodyPr/>
                    <a:lstStyle/>
                    <a:p>
                      <a:pPr algn="ctr">
                        <a:lnSpc>
                          <a:spcPct val="107000"/>
                        </a:lnSpc>
                        <a:spcBef>
                          <a:spcPts val="200"/>
                        </a:spcBef>
                        <a:spcAft>
                          <a:spcPts val="600"/>
                        </a:spcAft>
                      </a:pPr>
                      <a:r>
                        <a:rPr lang="vi-VN" sz="1400">
                          <a:effectLst/>
                        </a:rPr>
                        <a:t>Lịch sử</a:t>
                      </a:r>
                      <a:endParaRPr lang="vi-VN" sz="140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50 phút</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07 giờ 30</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07 giờ 35</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a:lnSpc>
                          <a:spcPct val="107000"/>
                        </a:lnSpc>
                        <a:spcAft>
                          <a:spcPts val="800"/>
                        </a:spcAft>
                      </a:pPr>
                      <a:r>
                        <a:rPr lang="vi-VN" sz="1400">
                          <a:effectLst/>
                        </a:rPr>
                        <a:t> </a:t>
                      </a:r>
                      <a:endParaRPr lang="vi-VN" sz="1400">
                        <a:effectLst/>
                        <a:latin typeface="Times New Roman" panose="02020603050405020304" pitchFamily="18" charset="0"/>
                        <a:ea typeface="Calibri" panose="020F0502020204030204" pitchFamily="34" charset="0"/>
                      </a:endParaRPr>
                    </a:p>
                  </a:txBody>
                  <a:tcPr marL="0" marR="0" marT="0" marB="0" anchor="ctr"/>
                </a:tc>
                <a:extLst>
                  <a:ext uri="{0D108BD9-81ED-4DB2-BD59-A6C34878D82A}">
                    <a16:rowId xmlns:a16="http://schemas.microsoft.com/office/drawing/2014/main" xmlns="" val="3315912880"/>
                  </a:ext>
                </a:extLst>
              </a:tr>
              <a:tr h="201399">
                <a:tc vMerge="1">
                  <a:txBody>
                    <a:bodyPr/>
                    <a:lstStyle/>
                    <a:p>
                      <a:endParaRPr lang="vi-VN"/>
                    </a:p>
                  </a:txBody>
                  <a:tcPr/>
                </a:tc>
                <a:tc vMerge="1">
                  <a:txBody>
                    <a:bodyPr/>
                    <a:lstStyle/>
                    <a:p>
                      <a:endParaRPr lang="vi-VN"/>
                    </a:p>
                  </a:txBody>
                  <a:tcPr/>
                </a:tc>
                <a:tc vMerge="1">
                  <a:txBody>
                    <a:bodyPr/>
                    <a:lstStyle/>
                    <a:p>
                      <a:endParaRPr lang="vi-VN"/>
                    </a:p>
                  </a:txBody>
                  <a:tcPr/>
                </a:tc>
                <a:tc>
                  <a:txBody>
                    <a:bodyPr/>
                    <a:lstStyle/>
                    <a:p>
                      <a:pPr algn="ctr">
                        <a:lnSpc>
                          <a:spcPct val="107000"/>
                        </a:lnSpc>
                        <a:spcBef>
                          <a:spcPts val="200"/>
                        </a:spcBef>
                        <a:spcAft>
                          <a:spcPts val="600"/>
                        </a:spcAft>
                      </a:pPr>
                      <a:r>
                        <a:rPr lang="vi-VN" sz="1400">
                          <a:effectLst/>
                        </a:rPr>
                        <a:t>Địa lí</a:t>
                      </a:r>
                      <a:endParaRPr lang="vi-VN" sz="140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50 phút</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08 giờ 30</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08 giờ 35</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a:lnSpc>
                          <a:spcPct val="107000"/>
                        </a:lnSpc>
                        <a:spcAft>
                          <a:spcPts val="800"/>
                        </a:spcAft>
                      </a:pPr>
                      <a:r>
                        <a:rPr lang="vi-VN" sz="1400">
                          <a:effectLst/>
                        </a:rPr>
                        <a:t> </a:t>
                      </a:r>
                      <a:endParaRPr lang="vi-VN" sz="1400">
                        <a:effectLst/>
                        <a:latin typeface="Times New Roman" panose="02020603050405020304" pitchFamily="18" charset="0"/>
                        <a:ea typeface="Calibri" panose="020F0502020204030204" pitchFamily="34" charset="0"/>
                      </a:endParaRPr>
                    </a:p>
                  </a:txBody>
                  <a:tcPr marL="0" marR="0" marT="0" marB="0" anchor="ctr"/>
                </a:tc>
                <a:extLst>
                  <a:ext uri="{0D108BD9-81ED-4DB2-BD59-A6C34878D82A}">
                    <a16:rowId xmlns:a16="http://schemas.microsoft.com/office/drawing/2014/main" xmlns="" val="2340961847"/>
                  </a:ext>
                </a:extLst>
              </a:tr>
              <a:tr h="417269">
                <a:tc vMerge="1">
                  <a:txBody>
                    <a:bodyPr/>
                    <a:lstStyle/>
                    <a:p>
                      <a:endParaRPr lang="vi-VN"/>
                    </a:p>
                  </a:txBody>
                  <a:tcPr/>
                </a:tc>
                <a:tc vMerge="1">
                  <a:txBody>
                    <a:bodyPr/>
                    <a:lstStyle/>
                    <a:p>
                      <a:endParaRPr lang="vi-VN"/>
                    </a:p>
                  </a:txBody>
                  <a:tcPr/>
                </a:tc>
                <a:tc vMerge="1">
                  <a:txBody>
                    <a:bodyPr/>
                    <a:lstStyle/>
                    <a:p>
                      <a:endParaRPr lang="vi-VN"/>
                    </a:p>
                  </a:txBody>
                  <a:tcPr/>
                </a:tc>
                <a:tc>
                  <a:txBody>
                    <a:bodyPr/>
                    <a:lstStyle/>
                    <a:p>
                      <a:pPr algn="ctr">
                        <a:lnSpc>
                          <a:spcPct val="107000"/>
                        </a:lnSpc>
                        <a:spcBef>
                          <a:spcPts val="200"/>
                        </a:spcBef>
                        <a:spcAft>
                          <a:spcPts val="600"/>
                        </a:spcAft>
                      </a:pPr>
                      <a:r>
                        <a:rPr lang="vi-VN" sz="1400" spc="-30">
                          <a:effectLst/>
                        </a:rPr>
                        <a:t>Giáo dục công dân</a:t>
                      </a:r>
                      <a:endParaRPr lang="vi-VN" sz="140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50 phút</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09 giờ 30</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09 giờ 35</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a:lnSpc>
                          <a:spcPct val="107000"/>
                        </a:lnSpc>
                        <a:spcAft>
                          <a:spcPts val="800"/>
                        </a:spcAft>
                      </a:pPr>
                      <a:r>
                        <a:rPr lang="vi-VN" sz="1400">
                          <a:effectLst/>
                        </a:rPr>
                        <a:t> </a:t>
                      </a:r>
                      <a:endParaRPr lang="vi-VN" sz="1400">
                        <a:effectLst/>
                        <a:latin typeface="Times New Roman" panose="02020603050405020304" pitchFamily="18" charset="0"/>
                        <a:ea typeface="Calibri" panose="020F0502020204030204" pitchFamily="34" charset="0"/>
                      </a:endParaRPr>
                    </a:p>
                  </a:txBody>
                  <a:tcPr marL="0" marR="0" marT="0" marB="0" anchor="ctr"/>
                </a:tc>
                <a:extLst>
                  <a:ext uri="{0D108BD9-81ED-4DB2-BD59-A6C34878D82A}">
                    <a16:rowId xmlns:a16="http://schemas.microsoft.com/office/drawing/2014/main" xmlns="" val="225262312"/>
                  </a:ext>
                </a:extLst>
              </a:tr>
              <a:tr h="201399">
                <a:tc vMerge="1">
                  <a:txBody>
                    <a:bodyPr/>
                    <a:lstStyle/>
                    <a:p>
                      <a:endParaRPr lang="vi-VN"/>
                    </a:p>
                  </a:txBody>
                  <a:tcPr/>
                </a:tc>
                <a:tc>
                  <a:txBody>
                    <a:bodyPr/>
                    <a:lstStyle/>
                    <a:p>
                      <a:pPr indent="45720" algn="ctr">
                        <a:lnSpc>
                          <a:spcPct val="107000"/>
                        </a:lnSpc>
                        <a:spcBef>
                          <a:spcPts val="200"/>
                        </a:spcBef>
                        <a:spcAft>
                          <a:spcPts val="600"/>
                        </a:spcAft>
                      </a:pPr>
                      <a:r>
                        <a:rPr lang="vi-VN" sz="1400">
                          <a:effectLst/>
                        </a:rPr>
                        <a:t>CHIỀU</a:t>
                      </a:r>
                      <a:endParaRPr lang="vi-VN" sz="140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gridSpan="2">
                  <a:txBody>
                    <a:bodyPr/>
                    <a:lstStyle/>
                    <a:p>
                      <a:pPr algn="ctr">
                        <a:lnSpc>
                          <a:spcPct val="107000"/>
                        </a:lnSpc>
                        <a:spcBef>
                          <a:spcPts val="200"/>
                        </a:spcBef>
                        <a:spcAft>
                          <a:spcPts val="600"/>
                        </a:spcAft>
                      </a:pPr>
                      <a:r>
                        <a:rPr lang="vi-VN" sz="1400">
                          <a:effectLst/>
                        </a:rPr>
                        <a:t>Ngoại ngữ</a:t>
                      </a:r>
                      <a:endParaRPr lang="vi-VN" sz="1400">
                        <a:effectLst/>
                        <a:latin typeface="Times New Roman" panose="02020603050405020304" pitchFamily="18" charset="0"/>
                        <a:ea typeface="Calibri" panose="020F0502020204030204" pitchFamily="34" charset="0"/>
                      </a:endParaRPr>
                    </a:p>
                  </a:txBody>
                  <a:tcPr marL="15754" marR="15754" marT="0" marB="0" anchor="ctr">
                    <a:solidFill>
                      <a:schemeClr val="accent5">
                        <a:lumMod val="20000"/>
                        <a:lumOff val="80000"/>
                      </a:schemeClr>
                    </a:solidFill>
                  </a:tcPr>
                </a:tc>
                <a:tc hMerge="1">
                  <a:txBody>
                    <a:bodyPr/>
                    <a:lstStyle/>
                    <a:p>
                      <a:endParaRPr lang="vi-VN"/>
                    </a:p>
                  </a:txBody>
                  <a:tcPr/>
                </a:tc>
                <a:tc>
                  <a:txBody>
                    <a:bodyPr/>
                    <a:lstStyle/>
                    <a:p>
                      <a:pPr indent="6985" algn="ctr">
                        <a:lnSpc>
                          <a:spcPct val="107000"/>
                        </a:lnSpc>
                        <a:spcBef>
                          <a:spcPts val="200"/>
                        </a:spcBef>
                        <a:spcAft>
                          <a:spcPts val="600"/>
                        </a:spcAft>
                      </a:pPr>
                      <a:r>
                        <a:rPr lang="vi-VN" sz="1400">
                          <a:effectLst/>
                        </a:rPr>
                        <a:t>60 phút</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14 giờ 20</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indent="6985" algn="ctr">
                        <a:lnSpc>
                          <a:spcPct val="107000"/>
                        </a:lnSpc>
                        <a:spcBef>
                          <a:spcPts val="200"/>
                        </a:spcBef>
                        <a:spcAft>
                          <a:spcPts val="600"/>
                        </a:spcAft>
                      </a:pPr>
                      <a:r>
                        <a:rPr lang="vi-VN" sz="1400">
                          <a:effectLst/>
                        </a:rPr>
                        <a:t>14 giờ 30</a:t>
                      </a:r>
                      <a:endParaRPr lang="vi-VN" sz="1400">
                        <a:effectLst/>
                        <a:latin typeface="Times New Roman" panose="02020603050405020304" pitchFamily="18" charset="0"/>
                        <a:ea typeface="Calibri" panose="020F0502020204030204" pitchFamily="34" charset="0"/>
                      </a:endParaRPr>
                    </a:p>
                  </a:txBody>
                  <a:tcPr marL="15754" marR="15754" marT="0" marB="0">
                    <a:solidFill>
                      <a:schemeClr val="accent5">
                        <a:lumMod val="20000"/>
                        <a:lumOff val="80000"/>
                      </a:schemeClr>
                    </a:solidFill>
                  </a:tcPr>
                </a:tc>
                <a:tc>
                  <a:txBody>
                    <a:bodyPr/>
                    <a:lstStyle/>
                    <a:p>
                      <a:pPr>
                        <a:lnSpc>
                          <a:spcPct val="107000"/>
                        </a:lnSpc>
                        <a:spcAft>
                          <a:spcPts val="800"/>
                        </a:spcAft>
                      </a:pPr>
                      <a:r>
                        <a:rPr lang="vi-VN" sz="1400">
                          <a:effectLst/>
                        </a:rPr>
                        <a:t> </a:t>
                      </a:r>
                      <a:endParaRPr lang="vi-VN" sz="1400">
                        <a:effectLst/>
                        <a:latin typeface="Times New Roman" panose="02020603050405020304" pitchFamily="18" charset="0"/>
                        <a:ea typeface="Calibri" panose="020F0502020204030204" pitchFamily="34" charset="0"/>
                      </a:endParaRPr>
                    </a:p>
                  </a:txBody>
                  <a:tcPr marL="0" marR="0" marT="0" marB="0" anchor="ctr"/>
                </a:tc>
                <a:extLst>
                  <a:ext uri="{0D108BD9-81ED-4DB2-BD59-A6C34878D82A}">
                    <a16:rowId xmlns:a16="http://schemas.microsoft.com/office/drawing/2014/main" xmlns="" val="3665499379"/>
                  </a:ext>
                </a:extLst>
              </a:tr>
              <a:tr h="201399">
                <a:tc>
                  <a:txBody>
                    <a:bodyPr/>
                    <a:lstStyle/>
                    <a:p>
                      <a:pPr indent="45720" algn="ctr">
                        <a:lnSpc>
                          <a:spcPct val="107000"/>
                        </a:lnSpc>
                        <a:spcBef>
                          <a:spcPts val="200"/>
                        </a:spcBef>
                        <a:spcAft>
                          <a:spcPts val="600"/>
                        </a:spcAft>
                      </a:pPr>
                      <a:r>
                        <a:rPr lang="en-US" sz="1400" b="1" dirty="0">
                          <a:effectLst/>
                        </a:rPr>
                        <a:t>09</a:t>
                      </a:r>
                      <a:r>
                        <a:rPr lang="vi-VN" sz="1400" b="1" dirty="0">
                          <a:effectLst/>
                        </a:rPr>
                        <a:t>/</a:t>
                      </a:r>
                      <a:r>
                        <a:rPr lang="en-US" sz="1400" b="1">
                          <a:effectLst/>
                        </a:rPr>
                        <a:t>7</a:t>
                      </a:r>
                      <a:r>
                        <a:rPr lang="vi-VN" sz="1400" b="1" smtClean="0">
                          <a:effectLst/>
                        </a:rPr>
                        <a:t>/2022</a:t>
                      </a:r>
                      <a:endParaRPr lang="vi-VN" sz="1400" b="1" dirty="0">
                        <a:effectLst/>
                        <a:latin typeface="Times New Roman" panose="02020603050405020304" pitchFamily="18" charset="0"/>
                        <a:ea typeface="Calibri" panose="020F0502020204030204" pitchFamily="34" charset="0"/>
                      </a:endParaRPr>
                    </a:p>
                  </a:txBody>
                  <a:tcPr marL="15754" marR="15754" marT="0" marB="0" anchor="ctr"/>
                </a:tc>
                <a:tc>
                  <a:txBody>
                    <a:bodyPr/>
                    <a:lstStyle/>
                    <a:p>
                      <a:pPr indent="45720" algn="ctr">
                        <a:lnSpc>
                          <a:spcPct val="107000"/>
                        </a:lnSpc>
                        <a:spcBef>
                          <a:spcPts val="200"/>
                        </a:spcBef>
                        <a:spcAft>
                          <a:spcPts val="600"/>
                        </a:spcAft>
                      </a:pPr>
                      <a:r>
                        <a:rPr lang="vi-VN" sz="1400">
                          <a:effectLst/>
                        </a:rPr>
                        <a:t>SÁNG</a:t>
                      </a:r>
                      <a:endParaRPr lang="vi-VN" sz="1400">
                        <a:effectLst/>
                        <a:latin typeface="Times New Roman" panose="02020603050405020304" pitchFamily="18" charset="0"/>
                        <a:ea typeface="Calibri" panose="020F0502020204030204" pitchFamily="34" charset="0"/>
                      </a:endParaRPr>
                    </a:p>
                  </a:txBody>
                  <a:tcPr marL="15754" marR="15754" marT="0" marB="0" anchor="ctr"/>
                </a:tc>
                <a:tc gridSpan="2">
                  <a:txBody>
                    <a:bodyPr/>
                    <a:lstStyle/>
                    <a:p>
                      <a:pPr algn="ctr">
                        <a:lnSpc>
                          <a:spcPct val="107000"/>
                        </a:lnSpc>
                        <a:spcBef>
                          <a:spcPts val="200"/>
                        </a:spcBef>
                        <a:spcAft>
                          <a:spcPts val="600"/>
                        </a:spcAft>
                      </a:pPr>
                      <a:r>
                        <a:rPr lang="en-US" sz="1400">
                          <a:effectLst/>
                        </a:rPr>
                        <a:t>Dự phòng</a:t>
                      </a:r>
                      <a:endParaRPr lang="vi-VN" sz="1400">
                        <a:effectLst/>
                        <a:latin typeface="Times New Roman" panose="02020603050405020304" pitchFamily="18" charset="0"/>
                        <a:ea typeface="Calibri" panose="020F0502020204030204" pitchFamily="34" charset="0"/>
                      </a:endParaRPr>
                    </a:p>
                  </a:txBody>
                  <a:tcPr marL="15754" marR="15754" marT="0" marB="0" anchor="ctr"/>
                </a:tc>
                <a:tc hMerge="1">
                  <a:txBody>
                    <a:bodyPr/>
                    <a:lstStyle/>
                    <a:p>
                      <a:endParaRPr lang="vi-VN"/>
                    </a:p>
                  </a:txBody>
                  <a:tcPr/>
                </a:tc>
                <a:tc>
                  <a:txBody>
                    <a:bodyPr/>
                    <a:lstStyle/>
                    <a:p>
                      <a:pPr indent="6985" algn="ctr">
                        <a:lnSpc>
                          <a:spcPct val="107000"/>
                        </a:lnSpc>
                        <a:spcBef>
                          <a:spcPts val="200"/>
                        </a:spcBef>
                        <a:spcAft>
                          <a:spcPts val="600"/>
                        </a:spcAft>
                      </a:pPr>
                      <a:r>
                        <a:rPr lang="vi-VN" sz="1400">
                          <a:effectLst/>
                        </a:rPr>
                        <a:t> </a:t>
                      </a:r>
                      <a:endParaRPr lang="vi-VN" sz="1400">
                        <a:effectLst/>
                        <a:latin typeface="Times New Roman" panose="02020603050405020304" pitchFamily="18" charset="0"/>
                        <a:ea typeface="Calibri" panose="020F0502020204030204" pitchFamily="34" charset="0"/>
                      </a:endParaRPr>
                    </a:p>
                  </a:txBody>
                  <a:tcPr marL="15754" marR="15754" marT="0" marB="0"/>
                </a:tc>
                <a:tc>
                  <a:txBody>
                    <a:bodyPr/>
                    <a:lstStyle/>
                    <a:p>
                      <a:pPr indent="6985" algn="ctr">
                        <a:lnSpc>
                          <a:spcPct val="107000"/>
                        </a:lnSpc>
                        <a:spcBef>
                          <a:spcPts val="200"/>
                        </a:spcBef>
                        <a:spcAft>
                          <a:spcPts val="600"/>
                        </a:spcAft>
                      </a:pPr>
                      <a:r>
                        <a:rPr lang="vi-VN" sz="1400">
                          <a:effectLst/>
                        </a:rPr>
                        <a:t> </a:t>
                      </a:r>
                      <a:endParaRPr lang="vi-VN" sz="1400">
                        <a:effectLst/>
                        <a:latin typeface="Times New Roman" panose="02020603050405020304" pitchFamily="18" charset="0"/>
                        <a:ea typeface="Calibri" panose="020F0502020204030204" pitchFamily="34" charset="0"/>
                      </a:endParaRPr>
                    </a:p>
                  </a:txBody>
                  <a:tcPr marL="15754" marR="15754" marT="0" marB="0"/>
                </a:tc>
                <a:tc>
                  <a:txBody>
                    <a:bodyPr/>
                    <a:lstStyle/>
                    <a:p>
                      <a:pPr indent="6985" algn="ctr">
                        <a:lnSpc>
                          <a:spcPct val="107000"/>
                        </a:lnSpc>
                        <a:spcBef>
                          <a:spcPts val="200"/>
                        </a:spcBef>
                        <a:spcAft>
                          <a:spcPts val="600"/>
                        </a:spcAft>
                      </a:pPr>
                      <a:r>
                        <a:rPr lang="vi-VN" sz="1400">
                          <a:effectLst/>
                        </a:rPr>
                        <a:t> </a:t>
                      </a:r>
                      <a:endParaRPr lang="vi-VN" sz="1400">
                        <a:effectLst/>
                        <a:latin typeface="Times New Roman" panose="02020603050405020304" pitchFamily="18" charset="0"/>
                        <a:ea typeface="Calibri" panose="020F0502020204030204" pitchFamily="34" charset="0"/>
                      </a:endParaRPr>
                    </a:p>
                  </a:txBody>
                  <a:tcPr marL="15754" marR="15754" marT="0" marB="0"/>
                </a:tc>
                <a:tc>
                  <a:txBody>
                    <a:bodyPr/>
                    <a:lstStyle/>
                    <a:p>
                      <a:pPr>
                        <a:lnSpc>
                          <a:spcPct val="107000"/>
                        </a:lnSpc>
                        <a:spcAft>
                          <a:spcPts val="800"/>
                        </a:spcAft>
                      </a:pPr>
                      <a:r>
                        <a:rPr lang="vi-VN" sz="1400" dirty="0">
                          <a:effectLst/>
                        </a:rPr>
                        <a:t> </a:t>
                      </a:r>
                      <a:endParaRPr lang="vi-VN" sz="1400" dirty="0">
                        <a:effectLst/>
                        <a:latin typeface="Times New Roman" panose="02020603050405020304" pitchFamily="18" charset="0"/>
                        <a:ea typeface="Calibri" panose="020F0502020204030204" pitchFamily="34" charset="0"/>
                      </a:endParaRPr>
                    </a:p>
                  </a:txBody>
                  <a:tcPr marL="0" marR="0" marT="0" marB="0" anchor="ctr"/>
                </a:tc>
                <a:extLst>
                  <a:ext uri="{0D108BD9-81ED-4DB2-BD59-A6C34878D82A}">
                    <a16:rowId xmlns:a16="http://schemas.microsoft.com/office/drawing/2014/main" xmlns="" val="1966686315"/>
                  </a:ext>
                </a:extLst>
              </a:tr>
            </a:tbl>
          </a:graphicData>
        </a:graphic>
      </p:graphicFrame>
    </p:spTree>
    <p:extLst>
      <p:ext uri="{BB962C8B-B14F-4D97-AF65-F5344CB8AC3E}">
        <p14:creationId xmlns:p14="http://schemas.microsoft.com/office/powerpoint/2010/main" val="29498577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Mô</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hình</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và</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nhân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lực</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317635" y="856652"/>
            <a:ext cx="8259836" cy="4078039"/>
          </a:xfrm>
          <a:prstGeom prst="rect">
            <a:avLst/>
          </a:prstGeom>
          <a:noFill/>
        </p:spPr>
        <p:txBody>
          <a:bodyPr wrap="square" rtlCol="0">
            <a:spAutoFit/>
          </a:bodyPr>
          <a:lstStyle/>
          <a:p>
            <a:pPr marL="342900" indent="-342900" algn="just">
              <a:lnSpc>
                <a:spcPct val="100000"/>
              </a:lnSpc>
              <a:spcAft>
                <a:spcPts val="600"/>
              </a:spcAft>
              <a:buFont typeface="+mj-lt"/>
              <a:buAutoNum type="arabicPeriod"/>
            </a:pPr>
            <a:r>
              <a:rPr lang="vi-VN" sz="1800" dirty="0"/>
              <a:t>Mỗi Hội đồng thi </a:t>
            </a:r>
            <a:r>
              <a:rPr lang="vi-VN" sz="1800" dirty="0">
                <a:solidFill>
                  <a:srgbClr val="FF0000"/>
                </a:solidFill>
              </a:rPr>
              <a:t>thành lập các Điểm thi phù hợp với đặc điểm của địa phương</a:t>
            </a:r>
            <a:r>
              <a:rPr lang="vi-VN" sz="1800" dirty="0"/>
              <a:t>; Ban coi thi thuộc Hội đồng thi, Trưởng ban do lãnh đạo Hội đồng thi kiêm nhiệm;</a:t>
            </a:r>
          </a:p>
          <a:p>
            <a:pPr marL="342900" indent="-342900" algn="just">
              <a:lnSpc>
                <a:spcPct val="100000"/>
              </a:lnSpc>
              <a:spcAft>
                <a:spcPts val="600"/>
              </a:spcAft>
              <a:buFont typeface="+mj-lt"/>
              <a:buAutoNum type="arabicPeriod"/>
            </a:pPr>
            <a:r>
              <a:rPr lang="vi-VN" sz="1800" dirty="0"/>
              <a:t>Nhân lực tham </a:t>
            </a:r>
            <a:r>
              <a:rPr lang="vi-VN" sz="1800"/>
              <a:t>gia</a:t>
            </a:r>
            <a:r>
              <a:rPr lang="vi-VN" sz="1800" smtClean="0"/>
              <a:t>:</a:t>
            </a:r>
            <a:endParaRPr lang="vi-VN" sz="1800" dirty="0">
              <a:solidFill>
                <a:srgbClr val="FF0000"/>
              </a:solidFill>
            </a:endParaRPr>
          </a:p>
          <a:p>
            <a:pPr marL="628628" lvl="1" indent="-285750" algn="just">
              <a:lnSpc>
                <a:spcPct val="100000"/>
              </a:lnSpc>
              <a:spcAft>
                <a:spcPts val="600"/>
              </a:spcAft>
              <a:buFont typeface="Arial" panose="020B0604020202020204" pitchFamily="34" charset="0"/>
              <a:buChar char="•"/>
            </a:pPr>
            <a:r>
              <a:rPr lang="vi-VN" sz="1800" dirty="0"/>
              <a:t>Mỗi phòng thi bảo đảm bố trí hai CBCT ở </a:t>
            </a:r>
            <a:r>
              <a:rPr lang="vi-VN" sz="1800" dirty="0">
                <a:solidFill>
                  <a:srgbClr val="FF0000"/>
                </a:solidFill>
              </a:rPr>
              <a:t>hai trường phổ thông khác nhau</a:t>
            </a:r>
            <a:r>
              <a:rPr lang="vi-VN" sz="1800" dirty="0"/>
              <a:t>; </a:t>
            </a:r>
          </a:p>
          <a:p>
            <a:pPr marL="628628" lvl="1" indent="-285750" algn="just">
              <a:lnSpc>
                <a:spcPct val="100000"/>
              </a:lnSpc>
              <a:spcAft>
                <a:spcPts val="600"/>
              </a:spcAft>
              <a:buFont typeface="Arial" panose="020B0604020202020204" pitchFamily="34" charset="0"/>
              <a:buChar char="•"/>
            </a:pPr>
            <a:r>
              <a:rPr lang="vi-VN" sz="1800" dirty="0"/>
              <a:t>Mỗi cán bộ giám sát phòng thi thực hiện </a:t>
            </a:r>
            <a:r>
              <a:rPr lang="vi-VN" sz="1800" dirty="0">
                <a:solidFill>
                  <a:srgbClr val="FF0000"/>
                </a:solidFill>
              </a:rPr>
              <a:t>giám sát không quá 03 (ba) phòng thi</a:t>
            </a:r>
            <a:r>
              <a:rPr lang="vi-VN" sz="1800" dirty="0"/>
              <a:t> trong cùng một dãy phòng thi; </a:t>
            </a:r>
          </a:p>
          <a:p>
            <a:pPr marL="628628" lvl="1" indent="-285750" algn="just">
              <a:lnSpc>
                <a:spcPct val="100000"/>
              </a:lnSpc>
              <a:spcAft>
                <a:spcPts val="600"/>
              </a:spcAft>
              <a:buFont typeface="Arial" panose="020B0604020202020204" pitchFamily="34" charset="0"/>
              <a:buChar char="•"/>
            </a:pPr>
            <a:r>
              <a:rPr lang="vi-VN" sz="1800" b="1" dirty="0">
                <a:solidFill>
                  <a:srgbClr val="C00000"/>
                </a:solidFill>
              </a:rPr>
              <a:t>Mỗi phòng chờ </a:t>
            </a:r>
            <a:r>
              <a:rPr lang="vi-VN" sz="1800" b="1" u="sng" dirty="0">
                <a:solidFill>
                  <a:srgbClr val="FF0000"/>
                </a:solidFill>
              </a:rPr>
              <a:t>có ít nhất 01 cán bộ coi thi hoặc cán bộ giám sát</a:t>
            </a:r>
            <a:r>
              <a:rPr lang="vi-VN" sz="1800" b="1" u="sng" dirty="0"/>
              <a:t> </a:t>
            </a:r>
            <a:r>
              <a:rPr lang="vi-VN" sz="1800" dirty="0"/>
              <a:t>để quản lý thí sinh.</a:t>
            </a:r>
          </a:p>
          <a:p>
            <a:pPr marL="628628" lvl="1" indent="-285750" algn="just">
              <a:lnSpc>
                <a:spcPct val="100000"/>
              </a:lnSpc>
              <a:spcAft>
                <a:spcPts val="600"/>
              </a:spcAft>
              <a:buFont typeface="Arial" panose="020B0604020202020204" pitchFamily="34" charset="0"/>
              <a:buChar char="•"/>
            </a:pPr>
            <a:r>
              <a:rPr lang="vi-VN" sz="1800" dirty="0"/>
              <a:t>Trưởng Điểm thi, Phó trưởng Điểm thi (không phụ trách cơ sở vật chất), CBCT, cán bộ giám sát phòng thi </a:t>
            </a:r>
            <a:r>
              <a:rPr lang="vi-VN" sz="1800" dirty="0">
                <a:solidFill>
                  <a:srgbClr val="FF0000"/>
                </a:solidFill>
              </a:rPr>
              <a:t>không được làm nhiệm vụ tại Điểm thi có học sinh lớp 12 của trường mình dự thi trong </a:t>
            </a:r>
            <a:r>
              <a:rPr lang="vi-VN" sz="1800">
                <a:solidFill>
                  <a:srgbClr val="FF0000"/>
                </a:solidFill>
              </a:rPr>
              <a:t>năm </a:t>
            </a:r>
            <a:r>
              <a:rPr lang="vi-VN" sz="1800" smtClean="0">
                <a:solidFill>
                  <a:srgbClr val="FF0000"/>
                </a:solidFill>
              </a:rPr>
              <a:t>2022</a:t>
            </a:r>
            <a:r>
              <a:rPr lang="vi-VN" sz="1800" smtClean="0"/>
              <a:t>.</a:t>
            </a:r>
            <a:endParaRPr lang="vi-VN" sz="1800" dirty="0"/>
          </a:p>
        </p:txBody>
      </p:sp>
    </p:spTree>
    <p:extLst>
      <p:ext uri="{BB962C8B-B14F-4D97-AF65-F5344CB8AC3E}">
        <p14:creationId xmlns:p14="http://schemas.microsoft.com/office/powerpoint/2010/main" val="21791778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Xếp</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phòng</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924339" y="914402"/>
            <a:ext cx="7653131" cy="3570208"/>
          </a:xfrm>
          <a:prstGeom prst="rect">
            <a:avLst/>
          </a:prstGeom>
          <a:noFill/>
        </p:spPr>
        <p:txBody>
          <a:bodyPr wrap="square" rtlCol="0">
            <a:spAutoFit/>
          </a:bodyPr>
          <a:lstStyle/>
          <a:p>
            <a:pPr marL="285750" indent="-285750" algn="just">
              <a:spcAft>
                <a:spcPts val="600"/>
              </a:spcAft>
              <a:buFont typeface="Arial" panose="020B0604020202020204" pitchFamily="34" charset="0"/>
              <a:buChar char="•"/>
            </a:pPr>
            <a:r>
              <a:rPr lang="de-DE" sz="1800" dirty="0">
                <a:latin typeface="Arial" pitchFamily="34" charset="0"/>
                <a:cs typeface="Arial" pitchFamily="34" charset="0"/>
              </a:rPr>
              <a:t>T</a:t>
            </a:r>
            <a:r>
              <a:rPr lang="vi-VN" sz="1800" dirty="0">
                <a:latin typeface="Arial" pitchFamily="34" charset="0"/>
                <a:cs typeface="Arial" pitchFamily="34" charset="0"/>
              </a:rPr>
              <a:t>hí sinh đã tốt nghiệp THPT</a:t>
            </a:r>
            <a:r>
              <a:rPr lang="de-DE" sz="1800" dirty="0">
                <a:latin typeface="Arial" pitchFamily="34" charset="0"/>
                <a:cs typeface="Arial" pitchFamily="34" charset="0"/>
              </a:rPr>
              <a:t>,</a:t>
            </a:r>
            <a:r>
              <a:rPr lang="vi-VN" sz="1800" dirty="0">
                <a:latin typeface="Arial" pitchFamily="34" charset="0"/>
                <a:cs typeface="Arial" pitchFamily="34" charset="0"/>
              </a:rPr>
              <a:t> thí sinh đã hoàn thành chương trình THPT ở những năm trước nhưng chưa tốt nghiệp THPT,</a:t>
            </a:r>
            <a:r>
              <a:rPr lang="de-DE" sz="1800" dirty="0">
                <a:latin typeface="Arial" pitchFamily="34" charset="0"/>
                <a:cs typeface="Arial" pitchFamily="34" charset="0"/>
              </a:rPr>
              <a:t> thí sinh tốt nghiệp Trung cấp tham dự kỳ thi và thí sinh GDTX </a:t>
            </a:r>
            <a:r>
              <a:rPr lang="vi-VN" sz="1800" dirty="0">
                <a:latin typeface="Arial" pitchFamily="34" charset="0"/>
                <a:cs typeface="Arial" pitchFamily="34" charset="0"/>
              </a:rPr>
              <a:t>được </a:t>
            </a:r>
            <a:r>
              <a:rPr lang="vi-VN" sz="1800" dirty="0">
                <a:solidFill>
                  <a:srgbClr val="FF0000"/>
                </a:solidFill>
                <a:latin typeface="Arial" pitchFamily="34" charset="0"/>
                <a:cs typeface="Arial" pitchFamily="34" charset="0"/>
              </a:rPr>
              <a:t>bố trí dự thi chung với thí sinh Giáo dục THPT </a:t>
            </a:r>
            <a:r>
              <a:rPr lang="vi-VN" sz="1800" dirty="0">
                <a:latin typeface="Arial" pitchFamily="34" charset="0"/>
                <a:cs typeface="Arial" pitchFamily="34" charset="0"/>
              </a:rPr>
              <a:t>là học sinh lớp 12 trong năm tổ chức thi (gọi tắt là thí sinh lớp 12 Giáo dục THPT): </a:t>
            </a:r>
            <a:r>
              <a:rPr lang="vi-VN" sz="1800" b="1" u="sng" dirty="0">
                <a:solidFill>
                  <a:srgbClr val="FF0000"/>
                </a:solidFill>
                <a:latin typeface="Arial" pitchFamily="34" charset="0"/>
                <a:cs typeface="Arial" pitchFamily="34" charset="0"/>
              </a:rPr>
              <a:t>Bảo đảm có ít nhất 60% thí sinh lớp 12 Giáo dục THPT </a:t>
            </a:r>
            <a:r>
              <a:rPr lang="vi-VN" sz="1800" dirty="0">
                <a:solidFill>
                  <a:srgbClr val="FF0000"/>
                </a:solidFill>
                <a:latin typeface="Arial" pitchFamily="34" charset="0"/>
                <a:cs typeface="Arial" pitchFamily="34" charset="0"/>
              </a:rPr>
              <a:t>trong tổng số thí sinh của Điểm thi </a:t>
            </a:r>
            <a:r>
              <a:rPr lang="vi-VN" sz="1800" dirty="0">
                <a:latin typeface="Arial" pitchFamily="34" charset="0"/>
                <a:cs typeface="Arial" pitchFamily="34" charset="0"/>
              </a:rPr>
              <a:t>(trong trường hợp đặc biệt cần phải có ý kiến của Bộ GDĐT);</a:t>
            </a:r>
          </a:p>
          <a:p>
            <a:pPr marL="285750" indent="-285750">
              <a:spcAft>
                <a:spcPts val="600"/>
              </a:spcAft>
              <a:buFont typeface="Arial" panose="020B0604020202020204" pitchFamily="34" charset="0"/>
              <a:buChar char="•"/>
            </a:pPr>
            <a:r>
              <a:rPr lang="vi-VN" sz="1800" dirty="0">
                <a:latin typeface="Arial" pitchFamily="34" charset="0"/>
                <a:cs typeface="Arial" pitchFamily="34" charset="0"/>
              </a:rPr>
              <a:t>Phòng thi được xếp theo bài thi, </a:t>
            </a:r>
            <a:r>
              <a:rPr lang="vi-VN" sz="1800" dirty="0">
                <a:solidFill>
                  <a:srgbClr val="FF0000"/>
                </a:solidFill>
                <a:latin typeface="Arial" pitchFamily="34" charset="0"/>
                <a:cs typeface="Arial" pitchFamily="34" charset="0"/>
              </a:rPr>
              <a:t>mỗi phòng thi có tối đa 24 thí sinh </a:t>
            </a:r>
            <a:r>
              <a:rPr lang="vi-VN" sz="1800" dirty="0">
                <a:latin typeface="Arial" pitchFamily="34" charset="0"/>
                <a:cs typeface="Arial" pitchFamily="34" charset="0"/>
              </a:rPr>
              <a:t>và phải bảo đảm khoảng cách tối thiểu giữa hai thí sinh ngồi cạnh nhau là </a:t>
            </a:r>
            <a:r>
              <a:rPr lang="vi-VN" sz="1800" dirty="0">
                <a:solidFill>
                  <a:srgbClr val="FF0000"/>
                </a:solidFill>
                <a:latin typeface="Arial" pitchFamily="34" charset="0"/>
                <a:cs typeface="Arial" pitchFamily="34" charset="0"/>
              </a:rPr>
              <a:t>1,2m theo hàng ngang</a:t>
            </a:r>
            <a:r>
              <a:rPr lang="vi-VN" sz="1800" dirty="0">
                <a:latin typeface="Arial" pitchFamily="34" charset="0"/>
                <a:cs typeface="Arial" pitchFamily="34" charset="0"/>
              </a:rPr>
              <a:t>; </a:t>
            </a:r>
          </a:p>
          <a:p>
            <a:pPr marL="285750" indent="-285750">
              <a:spcAft>
                <a:spcPts val="600"/>
              </a:spcAft>
              <a:buFont typeface="Arial" panose="020B0604020202020204" pitchFamily="34" charset="0"/>
              <a:buChar char="•"/>
            </a:pPr>
            <a:r>
              <a:rPr lang="vi-VN" sz="1800" dirty="0">
                <a:latin typeface="Arial" pitchFamily="34" charset="0"/>
                <a:cs typeface="Arial" pitchFamily="34" charset="0"/>
              </a:rPr>
              <a:t>Riêng </a:t>
            </a:r>
            <a:r>
              <a:rPr lang="vi-VN" sz="1800" dirty="0">
                <a:solidFill>
                  <a:srgbClr val="FF0000"/>
                </a:solidFill>
                <a:latin typeface="Arial" pitchFamily="34" charset="0"/>
                <a:cs typeface="Arial" pitchFamily="34" charset="0"/>
              </a:rPr>
              <a:t>phòng thi cuối cùng của bài thi </a:t>
            </a:r>
            <a:r>
              <a:rPr lang="en-US" sz="1800" dirty="0">
                <a:solidFill>
                  <a:srgbClr val="FF0000"/>
                </a:solidFill>
                <a:latin typeface="Arial" pitchFamily="34" charset="0"/>
                <a:cs typeface="Arial" pitchFamily="34" charset="0"/>
              </a:rPr>
              <a:t>N</a:t>
            </a:r>
            <a:r>
              <a:rPr lang="vi-VN" sz="1800" dirty="0">
                <a:solidFill>
                  <a:srgbClr val="FF0000"/>
                </a:solidFill>
                <a:latin typeface="Arial" pitchFamily="34" charset="0"/>
                <a:cs typeface="Arial" pitchFamily="34" charset="0"/>
              </a:rPr>
              <a:t>goại ngữ </a:t>
            </a:r>
            <a:r>
              <a:rPr lang="vi-VN" sz="1800" dirty="0">
                <a:latin typeface="Arial" pitchFamily="34" charset="0"/>
                <a:cs typeface="Arial" pitchFamily="34" charset="0"/>
              </a:rPr>
              <a:t>ở mỗi Điểm thi có thể xếp các thí sinh dự thi các bài thi </a:t>
            </a:r>
            <a:r>
              <a:rPr lang="en-US" sz="1800" dirty="0">
                <a:latin typeface="Arial" pitchFamily="34" charset="0"/>
                <a:cs typeface="Arial" pitchFamily="34" charset="0"/>
              </a:rPr>
              <a:t>N</a:t>
            </a:r>
            <a:r>
              <a:rPr lang="vi-VN" sz="1800" dirty="0">
                <a:latin typeface="Arial" pitchFamily="34" charset="0"/>
                <a:cs typeface="Arial" pitchFamily="34" charset="0"/>
              </a:rPr>
              <a:t>goại ngữ khác nhau.</a:t>
            </a:r>
            <a:endParaRPr lang="en-US" sz="1800" dirty="0">
              <a:latin typeface="Arial" pitchFamily="34" charset="0"/>
              <a:cs typeface="Arial" pitchFamily="34" charset="0"/>
            </a:endParaRPr>
          </a:p>
        </p:txBody>
      </p:sp>
      <p:sp>
        <p:nvSpPr>
          <p:cNvPr id="3" name="Rectangle 2"/>
          <p:cNvSpPr/>
          <p:nvPr/>
        </p:nvSpPr>
        <p:spPr>
          <a:xfrm>
            <a:off x="145605" y="2283088"/>
            <a:ext cx="778734" cy="60571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Lưu ý</a:t>
            </a:r>
            <a:endParaRPr lang="en-US"/>
          </a:p>
        </p:txBody>
      </p:sp>
    </p:spTree>
    <p:extLst>
      <p:ext uri="{BB962C8B-B14F-4D97-AF65-F5344CB8AC3E}">
        <p14:creationId xmlns:p14="http://schemas.microsoft.com/office/powerpoint/2010/main" val="18115747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Cơ</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sở</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vật</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chất</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924339" y="914402"/>
            <a:ext cx="7762461" cy="3323987"/>
          </a:xfrm>
          <a:prstGeom prst="rect">
            <a:avLst/>
          </a:prstGeom>
          <a:noFill/>
        </p:spPr>
        <p:txBody>
          <a:bodyPr wrap="square" rtlCol="0">
            <a:spAutoFit/>
          </a:bodyPr>
          <a:lstStyle/>
          <a:p>
            <a:pPr marL="285750" indent="-285750" algn="just">
              <a:spcAft>
                <a:spcPts val="600"/>
              </a:spcAft>
              <a:buFont typeface="Arial" panose="020B0604020202020204" pitchFamily="34" charset="0"/>
              <a:buChar char="•"/>
            </a:pPr>
            <a:r>
              <a:rPr lang="vi-VN" sz="2000" dirty="0"/>
              <a:t>Trước mỗi buổi thi, Trưởng Điểm thi phải bảo đảm </a:t>
            </a:r>
            <a:r>
              <a:rPr lang="vi-VN" sz="2000" dirty="0">
                <a:solidFill>
                  <a:srgbClr val="FF0000"/>
                </a:solidFill>
              </a:rPr>
              <a:t>các phòng không sử dụng trong buổi thi phải được khóa và niêm phong</a:t>
            </a:r>
            <a:r>
              <a:rPr lang="vi-VN" sz="2000" dirty="0"/>
              <a:t>; các phương tiện thu, phát thông tin cá nhân (nếu có) của tất cả những người làm nhiệm vụ tại Điểm thi phải được </a:t>
            </a:r>
            <a:r>
              <a:rPr lang="vi-VN" sz="2000" dirty="0">
                <a:solidFill>
                  <a:srgbClr val="FF0000"/>
                </a:solidFill>
              </a:rPr>
              <a:t>lưu giữ tại phòng trực của Điểm thi</a:t>
            </a:r>
            <a:r>
              <a:rPr lang="vi-VN" sz="2000" dirty="0"/>
              <a:t>.</a:t>
            </a:r>
          </a:p>
          <a:p>
            <a:pPr marL="285750" indent="-285750" algn="just">
              <a:spcAft>
                <a:spcPts val="600"/>
              </a:spcAft>
              <a:buFont typeface="Arial" panose="020B0604020202020204" pitchFamily="34" charset="0"/>
              <a:buChar char="•"/>
            </a:pPr>
            <a:r>
              <a:rPr lang="vi-VN" sz="2000" dirty="0"/>
              <a:t>Phải </a:t>
            </a:r>
            <a:r>
              <a:rPr lang="vi-VN" sz="2000" dirty="0">
                <a:solidFill>
                  <a:srgbClr val="FF0000"/>
                </a:solidFill>
              </a:rPr>
              <a:t>bố trí đủ phòng chờ </a:t>
            </a:r>
            <a:r>
              <a:rPr lang="vi-VN" sz="2000" dirty="0"/>
              <a:t>cho thí sinh thi các môn thành phần của bài thi tổ hợp. Mỗi phòng chờ bố trí </a:t>
            </a:r>
            <a:r>
              <a:rPr lang="vi-VN" sz="2000" b="1" i="1" dirty="0">
                <a:solidFill>
                  <a:srgbClr val="FF0000"/>
                </a:solidFill>
              </a:rPr>
              <a:t>một CBCT hoặc CBGS để quản lý thí sinh trong phòng chờ</a:t>
            </a:r>
            <a:r>
              <a:rPr lang="vi-VN" sz="2000" dirty="0"/>
              <a:t>.</a:t>
            </a:r>
          </a:p>
          <a:p>
            <a:pPr marL="285750" indent="-285750" algn="just">
              <a:spcAft>
                <a:spcPts val="600"/>
              </a:spcAft>
              <a:buFont typeface="Arial" panose="020B0604020202020204" pitchFamily="34" charset="0"/>
              <a:buChar char="•"/>
            </a:pPr>
            <a:r>
              <a:rPr lang="vi-VN" sz="2000" dirty="0"/>
              <a:t>Áp dụng các biện pháp </a:t>
            </a:r>
            <a:r>
              <a:rPr lang="vi-VN" sz="2000" dirty="0">
                <a:solidFill>
                  <a:srgbClr val="FF0000"/>
                </a:solidFill>
              </a:rPr>
              <a:t>bảo đảm an ninh, an toàn cho bài thi</a:t>
            </a:r>
            <a:r>
              <a:rPr lang="vi-VN" sz="2000"/>
              <a:t>; </a:t>
            </a:r>
            <a:r>
              <a:rPr lang="vi-VN" sz="2000" smtClean="0"/>
              <a:t>trông </a:t>
            </a:r>
            <a:r>
              <a:rPr lang="vi-VN" sz="2000" dirty="0"/>
              <a:t>giữ phòng lưu trữ, bảo quản bài thi liên tục 24 giờ/ngày.</a:t>
            </a:r>
          </a:p>
        </p:txBody>
      </p:sp>
      <p:sp>
        <p:nvSpPr>
          <p:cNvPr id="13" name="5-Point Star 12"/>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320446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Nhiệm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vụ</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của</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cán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bộ</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coi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115503" y="798902"/>
            <a:ext cx="8912994" cy="3862596"/>
          </a:xfrm>
          <a:prstGeom prst="rect">
            <a:avLst/>
          </a:prstGeom>
          <a:noFill/>
        </p:spPr>
        <p:txBody>
          <a:bodyPr wrap="square" rtlCol="0">
            <a:spAutoFit/>
          </a:bodyPr>
          <a:lstStyle/>
          <a:p>
            <a:pPr marL="0" indent="0">
              <a:lnSpc>
                <a:spcPct val="100000"/>
              </a:lnSpc>
              <a:spcBef>
                <a:spcPts val="600"/>
              </a:spcBef>
              <a:buNone/>
            </a:pPr>
            <a:r>
              <a:rPr lang="en-US" sz="2000" dirty="0">
                <a:latin typeface="Arial" pitchFamily="34" charset="0"/>
                <a:cs typeface="Arial" pitchFamily="34" charset="0"/>
              </a:rPr>
              <a:t>1. </a:t>
            </a:r>
            <a:r>
              <a:rPr lang="en-US" sz="2000" dirty="0" err="1">
                <a:latin typeface="Arial" pitchFamily="34" charset="0"/>
                <a:cs typeface="Arial" pitchFamily="34" charset="0"/>
              </a:rPr>
              <a:t>Nguyên</a:t>
            </a:r>
            <a:r>
              <a:rPr lang="en-US" sz="2000" dirty="0">
                <a:latin typeface="Arial" pitchFamily="34" charset="0"/>
                <a:cs typeface="Arial" pitchFamily="34" charset="0"/>
              </a:rPr>
              <a:t> </a:t>
            </a:r>
            <a:r>
              <a:rPr lang="en-US" sz="2000" dirty="0" err="1">
                <a:latin typeface="Arial" pitchFamily="34" charset="0"/>
                <a:cs typeface="Arial" pitchFamily="34" charset="0"/>
              </a:rPr>
              <a:t>tắc</a:t>
            </a:r>
            <a:r>
              <a:rPr lang="en-US" sz="2000" dirty="0">
                <a:latin typeface="Arial" pitchFamily="34" charset="0"/>
                <a:cs typeface="Arial" pitchFamily="34" charset="0"/>
              </a:rPr>
              <a:t>: </a:t>
            </a:r>
            <a:r>
              <a:rPr lang="en-US" sz="2000" dirty="0" err="1">
                <a:solidFill>
                  <a:srgbClr val="FF0000"/>
                </a:solidFill>
                <a:latin typeface="Arial" pitchFamily="34" charset="0"/>
                <a:cs typeface="Arial" pitchFamily="34" charset="0"/>
              </a:rPr>
              <a:t>Đúng</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Quy</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chế</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thi</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và</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yêu</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cầu</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tổ</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chức</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Kỳ</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thi</a:t>
            </a:r>
            <a:r>
              <a:rPr lang="en-US" sz="2000" dirty="0">
                <a:latin typeface="Arial" pitchFamily="34" charset="0"/>
                <a:cs typeface="Arial" pitchFamily="34" charset="0"/>
              </a:rPr>
              <a:t>.</a:t>
            </a:r>
          </a:p>
          <a:p>
            <a:pPr marL="0" indent="0" algn="just">
              <a:lnSpc>
                <a:spcPct val="100000"/>
              </a:lnSpc>
              <a:spcBef>
                <a:spcPts val="600"/>
              </a:spcBef>
              <a:buNone/>
            </a:pPr>
            <a:r>
              <a:rPr lang="vi-VN" sz="2000" dirty="0">
                <a:latin typeface="Arial" pitchFamily="34" charset="0"/>
                <a:cs typeface="Arial" pitchFamily="34" charset="0"/>
              </a:rPr>
              <a:t>2. Phải có mặt đúng giờ; </a:t>
            </a:r>
            <a:r>
              <a:rPr lang="vi-VN" sz="2000" i="1" dirty="0">
                <a:solidFill>
                  <a:srgbClr val="C00000"/>
                </a:solidFill>
                <a:latin typeface="Arial" pitchFamily="34" charset="0"/>
                <a:cs typeface="Arial" pitchFamily="34" charset="0"/>
              </a:rPr>
              <a:t>không được mang các thiết bị thu phát thông tin</a:t>
            </a:r>
            <a:r>
              <a:rPr lang="vi-VN" sz="2000" dirty="0">
                <a:latin typeface="Arial" pitchFamily="34" charset="0"/>
                <a:cs typeface="Arial" pitchFamily="34" charset="0"/>
              </a:rPr>
              <a:t>; không được làm việc riêng, không hút thuốc, </a:t>
            </a:r>
            <a:r>
              <a:rPr lang="vi-VN" sz="2000">
                <a:latin typeface="Arial" pitchFamily="34" charset="0"/>
                <a:cs typeface="Arial" pitchFamily="34" charset="0"/>
              </a:rPr>
              <a:t>không </a:t>
            </a:r>
            <a:r>
              <a:rPr lang="vi-VN" sz="2000" smtClean="0">
                <a:latin typeface="Arial" pitchFamily="34" charset="0"/>
                <a:cs typeface="Arial" pitchFamily="34" charset="0"/>
              </a:rPr>
              <a:t>sử </a:t>
            </a:r>
            <a:r>
              <a:rPr lang="vi-VN" sz="2000" dirty="0">
                <a:latin typeface="Arial" pitchFamily="34" charset="0"/>
                <a:cs typeface="Arial" pitchFamily="34" charset="0"/>
              </a:rPr>
              <a:t>dụng đồ uống có cồn.</a:t>
            </a:r>
          </a:p>
          <a:p>
            <a:pPr marL="0" indent="0" algn="just">
              <a:lnSpc>
                <a:spcPct val="100000"/>
              </a:lnSpc>
              <a:spcBef>
                <a:spcPts val="600"/>
              </a:spcBef>
              <a:buNone/>
            </a:pPr>
            <a:r>
              <a:rPr lang="vi-VN" sz="2000" dirty="0">
                <a:latin typeface="Arial" pitchFamily="34" charset="0"/>
                <a:cs typeface="Arial" pitchFamily="34" charset="0"/>
              </a:rPr>
              <a:t>3. Được tham gia </a:t>
            </a:r>
            <a:r>
              <a:rPr lang="vi-VN" sz="2000" b="1" i="1" dirty="0">
                <a:solidFill>
                  <a:srgbClr val="FF0000"/>
                </a:solidFill>
                <a:latin typeface="Arial" pitchFamily="34" charset="0"/>
                <a:cs typeface="Arial" pitchFamily="34" charset="0"/>
              </a:rPr>
              <a:t>bắt thăm phân công nhiệm vụ </a:t>
            </a:r>
            <a:r>
              <a:rPr lang="vi-VN" sz="2000" b="1" i="1">
                <a:solidFill>
                  <a:srgbClr val="FF0000"/>
                </a:solidFill>
                <a:latin typeface="Arial" pitchFamily="34" charset="0"/>
                <a:cs typeface="Arial" pitchFamily="34" charset="0"/>
              </a:rPr>
              <a:t>coi </a:t>
            </a:r>
            <a:r>
              <a:rPr lang="vi-VN" sz="2000" b="1" i="1" smtClean="0">
                <a:solidFill>
                  <a:srgbClr val="FF0000"/>
                </a:solidFill>
                <a:latin typeface="Arial" pitchFamily="34" charset="0"/>
                <a:cs typeface="Arial" pitchFamily="34" charset="0"/>
              </a:rPr>
              <a:t>thi đồng thời với cách đánh số báo danh</a:t>
            </a:r>
            <a:r>
              <a:rPr lang="vi-VN" sz="2000" smtClean="0">
                <a:latin typeface="Arial" pitchFamily="34" charset="0"/>
                <a:cs typeface="Arial" pitchFamily="34" charset="0"/>
              </a:rPr>
              <a:t>, </a:t>
            </a:r>
            <a:r>
              <a:rPr lang="vi-VN" sz="2000" dirty="0">
                <a:latin typeface="Arial" pitchFamily="34" charset="0"/>
                <a:cs typeface="Arial" pitchFamily="34" charset="0"/>
              </a:rPr>
              <a:t>bảo đảm nguyên tắc </a:t>
            </a:r>
            <a:r>
              <a:rPr lang="vi-VN" sz="2000" b="1" i="1" dirty="0">
                <a:solidFill>
                  <a:srgbClr val="FF0000"/>
                </a:solidFill>
                <a:latin typeface="Arial" pitchFamily="34" charset="0"/>
                <a:cs typeface="Arial" pitchFamily="34" charset="0"/>
              </a:rPr>
              <a:t>một CBCT không coi thi quá </a:t>
            </a:r>
            <a:r>
              <a:rPr lang="en-US" sz="2000" b="1" i="1" dirty="0">
                <a:solidFill>
                  <a:srgbClr val="FF0000"/>
                </a:solidFill>
                <a:latin typeface="Arial" pitchFamily="34" charset="0"/>
                <a:cs typeface="Arial" pitchFamily="34" charset="0"/>
              </a:rPr>
              <a:t>01 (</a:t>
            </a:r>
            <a:r>
              <a:rPr lang="vi-VN" sz="2000" b="1" i="1" dirty="0">
                <a:solidFill>
                  <a:srgbClr val="FF0000"/>
                </a:solidFill>
                <a:latin typeface="Arial" pitchFamily="34" charset="0"/>
                <a:cs typeface="Arial" pitchFamily="34" charset="0"/>
              </a:rPr>
              <a:t>một</a:t>
            </a:r>
            <a:r>
              <a:rPr lang="en-US" sz="2000" b="1" i="1" dirty="0">
                <a:solidFill>
                  <a:srgbClr val="FF0000"/>
                </a:solidFill>
                <a:latin typeface="Arial" pitchFamily="34" charset="0"/>
                <a:cs typeface="Arial" pitchFamily="34" charset="0"/>
              </a:rPr>
              <a:t>)</a:t>
            </a:r>
            <a:r>
              <a:rPr lang="vi-VN" sz="2000" b="1" i="1" dirty="0">
                <a:solidFill>
                  <a:srgbClr val="FF0000"/>
                </a:solidFill>
                <a:latin typeface="Arial" pitchFamily="34" charset="0"/>
                <a:cs typeface="Arial" pitchFamily="34" charset="0"/>
              </a:rPr>
              <a:t> lần tại một phòng thi trong kỳ thi</a:t>
            </a:r>
            <a:r>
              <a:rPr lang="vi-VN" sz="2000" dirty="0">
                <a:latin typeface="Arial" pitchFamily="34" charset="0"/>
                <a:cs typeface="Arial" pitchFamily="34" charset="0"/>
              </a:rPr>
              <a:t>.</a:t>
            </a:r>
          </a:p>
          <a:p>
            <a:pPr marL="0" indent="0" algn="just">
              <a:lnSpc>
                <a:spcPct val="100000"/>
              </a:lnSpc>
              <a:spcBef>
                <a:spcPts val="600"/>
              </a:spcBef>
              <a:buNone/>
            </a:pPr>
            <a:r>
              <a:rPr lang="vi-VN" sz="2000" dirty="0">
                <a:latin typeface="Arial" pitchFamily="34" charset="0"/>
                <a:cs typeface="Arial" pitchFamily="34" charset="0"/>
              </a:rPr>
              <a:t>4. Đăng ký </a:t>
            </a:r>
            <a:r>
              <a:rPr lang="vi-VN" sz="2000" dirty="0">
                <a:solidFill>
                  <a:srgbClr val="FF0000"/>
                </a:solidFill>
                <a:latin typeface="Arial" pitchFamily="34" charset="0"/>
                <a:cs typeface="Arial" pitchFamily="34" charset="0"/>
              </a:rPr>
              <a:t>mẫu chữ ký cá nhân</a:t>
            </a:r>
            <a:r>
              <a:rPr lang="vi-VN" sz="2000" dirty="0">
                <a:latin typeface="Arial" pitchFamily="34" charset="0"/>
                <a:cs typeface="Arial" pitchFamily="34" charset="0"/>
              </a:rPr>
              <a:t>: thường dùng, chính xác, rõ ràng, </a:t>
            </a:r>
            <a:r>
              <a:rPr lang="vi-VN" sz="2000">
                <a:latin typeface="Arial" pitchFamily="34" charset="0"/>
                <a:cs typeface="Arial" pitchFamily="34" charset="0"/>
              </a:rPr>
              <a:t>ghi </a:t>
            </a:r>
            <a:r>
              <a:rPr lang="vi-VN" sz="2000" smtClean="0">
                <a:latin typeface="Arial" pitchFamily="34" charset="0"/>
                <a:cs typeface="Arial" pitchFamily="34" charset="0"/>
              </a:rPr>
              <a:t>họ </a:t>
            </a:r>
            <a:r>
              <a:rPr lang="vi-VN" sz="2000" dirty="0">
                <a:latin typeface="Arial" pitchFamily="34" charset="0"/>
                <a:cs typeface="Arial" pitchFamily="34" charset="0"/>
              </a:rPr>
              <a:t>tên</a:t>
            </a:r>
            <a:r>
              <a:rPr lang="vi-VN" sz="2000" dirty="0">
                <a:solidFill>
                  <a:schemeClr val="tx1"/>
                </a:solidFill>
                <a:latin typeface="Arial" pitchFamily="34" charset="0"/>
                <a:cs typeface="Arial" pitchFamily="34" charset="0"/>
              </a:rPr>
              <a:t>.</a:t>
            </a:r>
          </a:p>
          <a:p>
            <a:pPr marL="0" indent="0" algn="just">
              <a:lnSpc>
                <a:spcPct val="100000"/>
              </a:lnSpc>
              <a:spcBef>
                <a:spcPts val="600"/>
              </a:spcBef>
              <a:buNone/>
            </a:pPr>
            <a:r>
              <a:rPr lang="vi-VN" sz="2000" dirty="0">
                <a:latin typeface="Arial" pitchFamily="34" charset="0"/>
                <a:cs typeface="Arial" pitchFamily="34" charset="0"/>
              </a:rPr>
              <a:t>5. </a:t>
            </a:r>
            <a:r>
              <a:rPr lang="vi-VN" sz="2000" dirty="0">
                <a:solidFill>
                  <a:srgbClr val="FF0000"/>
                </a:solidFill>
                <a:latin typeface="Arial" pitchFamily="34" charset="0"/>
                <a:cs typeface="Arial" pitchFamily="34" charset="0"/>
              </a:rPr>
              <a:t>Phối hợp với cán bộ giám sát</a:t>
            </a:r>
            <a:r>
              <a:rPr lang="vi-VN" sz="2000" dirty="0">
                <a:latin typeface="Arial" pitchFamily="34" charset="0"/>
                <a:cs typeface="Arial" pitchFamily="34" charset="0"/>
              </a:rPr>
              <a:t> theo đúng Quy chế thi.</a:t>
            </a:r>
          </a:p>
          <a:p>
            <a:pPr marL="0" indent="0" algn="just">
              <a:lnSpc>
                <a:spcPct val="100000"/>
              </a:lnSpc>
              <a:spcBef>
                <a:spcPts val="600"/>
              </a:spcBef>
              <a:buNone/>
            </a:pPr>
            <a:r>
              <a:rPr lang="vi-VN" sz="2000" dirty="0">
                <a:solidFill>
                  <a:schemeClr val="tx1"/>
                </a:solidFill>
                <a:latin typeface="Arial" pitchFamily="34" charset="0"/>
                <a:cs typeface="Arial" pitchFamily="34" charset="0"/>
              </a:rPr>
              <a:t>6. </a:t>
            </a:r>
            <a:r>
              <a:rPr lang="vi-VN" sz="2000" dirty="0"/>
              <a:t>Trong quá trình coi thi, các tình huống bất thường (nếu có) đặc biệt là các tình huống ảnh hưởng đến quyền lợi của thí sinh, CBCT phải thông qua CBGS để </a:t>
            </a:r>
            <a:r>
              <a:rPr lang="vi-VN" sz="2000" dirty="0">
                <a:solidFill>
                  <a:srgbClr val="FF0000"/>
                </a:solidFill>
              </a:rPr>
              <a:t>báo ngay cho Trưởng Điểm thi xem xét quyết định trước khi </a:t>
            </a:r>
            <a:r>
              <a:rPr lang="vi-VN" sz="2000">
                <a:solidFill>
                  <a:srgbClr val="FF0000"/>
                </a:solidFill>
              </a:rPr>
              <a:t>xử </a:t>
            </a:r>
            <a:r>
              <a:rPr lang="vi-VN" sz="2000" smtClean="0">
                <a:solidFill>
                  <a:srgbClr val="FF0000"/>
                </a:solidFill>
              </a:rPr>
              <a:t>lý</a:t>
            </a:r>
            <a:r>
              <a:rPr lang="en-US" sz="2000" i="1" smtClean="0">
                <a:solidFill>
                  <a:srgbClr val="FF0000"/>
                </a:solidFill>
                <a:latin typeface="Arial" pitchFamily="34" charset="0"/>
                <a:cs typeface="Arial" pitchFamily="34" charset="0"/>
              </a:rPr>
              <a:t>.</a:t>
            </a:r>
            <a:endParaRPr lang="vi-VN" sz="2000" i="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1710417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Nhiệm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vụ</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của</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cán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bộ</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coi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115503" y="798902"/>
            <a:ext cx="2567736" cy="3785652"/>
          </a:xfrm>
          <a:prstGeom prst="rect">
            <a:avLst/>
          </a:prstGeom>
          <a:noFill/>
        </p:spPr>
        <p:txBody>
          <a:bodyPr wrap="square" rtlCol="0">
            <a:spAutoFit/>
          </a:bodyPr>
          <a:lstStyle/>
          <a:p>
            <a:pPr algn="just">
              <a:spcBef>
                <a:spcPts val="600"/>
              </a:spcBef>
            </a:pPr>
            <a:r>
              <a:rPr lang="vi-VN" sz="2000"/>
              <a:t>CBCT kiểm tra </a:t>
            </a:r>
            <a:r>
              <a:rPr lang="vi-VN" sz="2000">
                <a:solidFill>
                  <a:srgbClr val="FF0000"/>
                </a:solidFill>
              </a:rPr>
              <a:t>các vật dụng</a:t>
            </a:r>
            <a:r>
              <a:rPr lang="vi-VN" sz="2000"/>
              <a:t> thí sinh được mang vào phòng thi theo quy định; trong khi CBCT thứ nhất đi nhận đề thi, CBCT thứ hai nhắc nhở thí sinh tự </a:t>
            </a:r>
            <a:r>
              <a:rPr lang="vi-VN" sz="2000">
                <a:solidFill>
                  <a:srgbClr val="FF0000"/>
                </a:solidFill>
              </a:rPr>
              <a:t>kiểm tra lại để không mang vào phòng thi các tài liệu và vật dụng bị </a:t>
            </a:r>
            <a:r>
              <a:rPr lang="vi-VN" sz="2000" smtClean="0">
                <a:solidFill>
                  <a:srgbClr val="FF0000"/>
                </a:solidFill>
              </a:rPr>
              <a:t>cấm</a:t>
            </a:r>
            <a:r>
              <a:rPr lang="en-US" sz="2000" smtClean="0"/>
              <a:t>.</a:t>
            </a:r>
            <a:endParaRPr lang="vi-VN" sz="2000" i="1" dirty="0">
              <a:solidFill>
                <a:srgbClr val="FF0000"/>
              </a:solidFill>
              <a:latin typeface="Arial" pitchFamily="34" charset="0"/>
              <a:cs typeface="Arial" pitchFamily="34" charset="0"/>
            </a:endParaRPr>
          </a:p>
        </p:txBody>
      </p:sp>
      <p:pic>
        <p:nvPicPr>
          <p:cNvPr id="3" name="Picture 2"/>
          <p:cNvPicPr>
            <a:picLocks noChangeAspect="1"/>
          </p:cNvPicPr>
          <p:nvPr/>
        </p:nvPicPr>
        <p:blipFill>
          <a:blip r:embed="rId4"/>
          <a:stretch>
            <a:fillRect/>
          </a:stretch>
        </p:blipFill>
        <p:spPr>
          <a:xfrm>
            <a:off x="2966445" y="820185"/>
            <a:ext cx="6096000" cy="4031456"/>
          </a:xfrm>
          <a:prstGeom prst="rect">
            <a:avLst/>
          </a:prstGeom>
        </p:spPr>
      </p:pic>
    </p:spTree>
    <p:extLst>
      <p:ext uri="{BB962C8B-B14F-4D97-AF65-F5344CB8AC3E}">
        <p14:creationId xmlns:p14="http://schemas.microsoft.com/office/powerpoint/2010/main" val="24213722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Nhiệm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vụ</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của</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cán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bộ</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coi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283335" y="1001003"/>
            <a:ext cx="2874529" cy="3416320"/>
          </a:xfrm>
          <a:prstGeom prst="rect">
            <a:avLst/>
          </a:prstGeom>
          <a:noFill/>
        </p:spPr>
        <p:txBody>
          <a:bodyPr wrap="square" rtlCol="0">
            <a:spAutoFit/>
          </a:bodyPr>
          <a:lstStyle/>
          <a:p>
            <a:pPr algn="just">
              <a:spcBef>
                <a:spcPts val="600"/>
              </a:spcBef>
            </a:pPr>
            <a:r>
              <a:rPr lang="vi-VN" sz="1800"/>
              <a:t>H</a:t>
            </a:r>
            <a:r>
              <a:rPr lang="vi-VN" sz="1800" smtClean="0"/>
              <a:t>ai </a:t>
            </a:r>
            <a:r>
              <a:rPr lang="vi-VN" sz="1800"/>
              <a:t>CBCT thu bài thi của các thí sinh trong phòng thi, </a:t>
            </a:r>
            <a:r>
              <a:rPr lang="vi-VN" sz="1800">
                <a:solidFill>
                  <a:srgbClr val="FF0000"/>
                </a:solidFill>
              </a:rPr>
              <a:t>xếp các bài thi theo thứ tự tăng dần</a:t>
            </a:r>
            <a:r>
              <a:rPr lang="vi-VN" sz="1800"/>
              <a:t> </a:t>
            </a:r>
            <a:r>
              <a:rPr lang="de-DE" sz="1800"/>
              <a:t>của </a:t>
            </a:r>
            <a:r>
              <a:rPr lang="vi-VN" sz="1800"/>
              <a:t>số báo danh thí sinh trong phòng thi</a:t>
            </a:r>
            <a:r>
              <a:rPr lang="en-US" sz="1800"/>
              <a:t> và </a:t>
            </a:r>
            <a:r>
              <a:rPr lang="vi-VN" sz="1800">
                <a:solidFill>
                  <a:srgbClr val="FF0000"/>
                </a:solidFill>
              </a:rPr>
              <a:t>kiểm đếm chính xác</a:t>
            </a:r>
            <a:r>
              <a:rPr lang="en-US" sz="1800">
                <a:solidFill>
                  <a:srgbClr val="FF0000"/>
                </a:solidFill>
              </a:rPr>
              <a:t> số bài thi/giấy thi</a:t>
            </a:r>
            <a:r>
              <a:rPr lang="vi-VN" sz="1800">
                <a:solidFill>
                  <a:srgbClr val="FF0000"/>
                </a:solidFill>
              </a:rPr>
              <a:t>, đưa </a:t>
            </a:r>
            <a:r>
              <a:rPr lang="en-US" sz="1800">
                <a:solidFill>
                  <a:srgbClr val="FF0000"/>
                </a:solidFill>
              </a:rPr>
              <a:t>tất cả các bài thi </a:t>
            </a:r>
            <a:r>
              <a:rPr lang="vi-VN" sz="1800">
                <a:solidFill>
                  <a:srgbClr val="FF0000"/>
                </a:solidFill>
              </a:rPr>
              <a:t>vào túi </a:t>
            </a:r>
            <a:r>
              <a:rPr lang="de-DE" sz="1800">
                <a:solidFill>
                  <a:srgbClr val="FF0000"/>
                </a:solidFill>
              </a:rPr>
              <a:t>đựng </a:t>
            </a:r>
            <a:r>
              <a:rPr lang="vi-VN" sz="1800">
                <a:solidFill>
                  <a:srgbClr val="FF0000"/>
                </a:solidFill>
              </a:rPr>
              <a:t>bài thi</a:t>
            </a:r>
            <a:r>
              <a:rPr lang="vi-VN" sz="1800"/>
              <a:t> của phòng </a:t>
            </a:r>
            <a:r>
              <a:rPr lang="vi-VN" sz="1800" smtClean="0"/>
              <a:t>thi. </a:t>
            </a:r>
            <a:r>
              <a:rPr lang="en-US" sz="1800">
                <a:solidFill>
                  <a:srgbClr val="FF0000"/>
                </a:solidFill>
              </a:rPr>
              <a:t>S</a:t>
            </a:r>
            <a:r>
              <a:rPr lang="en-US" sz="1800" smtClean="0">
                <a:solidFill>
                  <a:srgbClr val="FF0000"/>
                </a:solidFill>
              </a:rPr>
              <a:t>au </a:t>
            </a:r>
            <a:r>
              <a:rPr lang="en-US" sz="1800">
                <a:solidFill>
                  <a:srgbClr val="FF0000"/>
                </a:solidFill>
              </a:rPr>
              <a:t>đó mới cho phép thi sinh rời khỏi phòng </a:t>
            </a:r>
            <a:r>
              <a:rPr lang="en-US" sz="1800" smtClean="0">
                <a:solidFill>
                  <a:srgbClr val="FF0000"/>
                </a:solidFill>
              </a:rPr>
              <a:t>thi</a:t>
            </a:r>
            <a:r>
              <a:rPr lang="vi-VN" sz="1800" smtClean="0"/>
              <a:t>.</a:t>
            </a:r>
            <a:endParaRPr lang="vi-VN" sz="1800" i="1" dirty="0">
              <a:solidFill>
                <a:srgbClr val="FF0000"/>
              </a:solidFill>
              <a:latin typeface="Arial" pitchFamily="34" charset="0"/>
              <a:cs typeface="Arial" pitchFamily="34" charset="0"/>
            </a:endParaRPr>
          </a:p>
        </p:txBody>
      </p:sp>
      <p:pic>
        <p:nvPicPr>
          <p:cNvPr id="4" name="Picture 3"/>
          <p:cNvPicPr>
            <a:picLocks noChangeAspect="1"/>
          </p:cNvPicPr>
          <p:nvPr/>
        </p:nvPicPr>
        <p:blipFill>
          <a:blip r:embed="rId4"/>
          <a:stretch>
            <a:fillRect/>
          </a:stretch>
        </p:blipFill>
        <p:spPr>
          <a:xfrm>
            <a:off x="3388089" y="872269"/>
            <a:ext cx="5630328" cy="3986812"/>
          </a:xfrm>
          <a:prstGeom prst="rect">
            <a:avLst/>
          </a:prstGeom>
        </p:spPr>
      </p:pic>
    </p:spTree>
    <p:extLst>
      <p:ext uri="{BB962C8B-B14F-4D97-AF65-F5344CB8AC3E}">
        <p14:creationId xmlns:p14="http://schemas.microsoft.com/office/powerpoint/2010/main" val="37379555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Nhiệm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vụ</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của</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cán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bộ</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coi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476250" y="913202"/>
            <a:ext cx="2807293" cy="3970318"/>
          </a:xfrm>
          <a:prstGeom prst="rect">
            <a:avLst/>
          </a:prstGeom>
          <a:noFill/>
        </p:spPr>
        <p:txBody>
          <a:bodyPr wrap="square" rtlCol="0">
            <a:spAutoFit/>
          </a:bodyPr>
          <a:lstStyle/>
          <a:p>
            <a:pPr algn="just"/>
            <a:r>
              <a:rPr lang="en-US" sz="1800" smtClean="0"/>
              <a:t>- H</a:t>
            </a:r>
            <a:r>
              <a:rPr lang="vi-VN" sz="1800"/>
              <a:t>ai CBCT chịu trách nhiệm bảo quản </a:t>
            </a:r>
            <a:r>
              <a:rPr lang="en-US" sz="1800"/>
              <a:t>túi </a:t>
            </a:r>
            <a:r>
              <a:rPr lang="de-DE" sz="1800"/>
              <a:t>đựng </a:t>
            </a:r>
            <a:r>
              <a:rPr lang="en-US" sz="1800"/>
              <a:t>bài thi </a:t>
            </a:r>
            <a:r>
              <a:rPr lang="vi-VN" sz="1800"/>
              <a:t>của phòng thi </a:t>
            </a:r>
            <a:r>
              <a:rPr lang="en-US" sz="1800"/>
              <a:t>và </a:t>
            </a:r>
            <a:r>
              <a:rPr lang="en-US" sz="1800">
                <a:solidFill>
                  <a:srgbClr val="FF0000"/>
                </a:solidFill>
              </a:rPr>
              <a:t>mang ngay </a:t>
            </a:r>
            <a:r>
              <a:rPr lang="vi-VN" sz="1800" smtClean="0">
                <a:solidFill>
                  <a:srgbClr val="FF0000"/>
                </a:solidFill>
              </a:rPr>
              <a:t>nộp</a:t>
            </a:r>
            <a:r>
              <a:rPr lang="en-US" sz="1800" smtClean="0">
                <a:solidFill>
                  <a:srgbClr val="FF0000"/>
                </a:solidFill>
              </a:rPr>
              <a:t> </a:t>
            </a:r>
            <a:r>
              <a:rPr lang="en-US" sz="1800">
                <a:solidFill>
                  <a:srgbClr val="FF0000"/>
                </a:solidFill>
              </a:rPr>
              <a:t>bài thi</a:t>
            </a:r>
            <a:r>
              <a:rPr lang="vi-VN" sz="1800">
                <a:solidFill>
                  <a:srgbClr val="FF0000"/>
                </a:solidFill>
              </a:rPr>
              <a:t> cho Trưởng Điểm thi</a:t>
            </a:r>
            <a:r>
              <a:rPr lang="en-US" sz="1800"/>
              <a:t>. </a:t>
            </a:r>
            <a:endParaRPr lang="vi-VN" sz="1800"/>
          </a:p>
          <a:p>
            <a:pPr algn="just"/>
            <a:r>
              <a:rPr lang="en-US" sz="1800"/>
              <a:t>- CBGS phòng thi thực hiện </a:t>
            </a:r>
            <a:r>
              <a:rPr lang="en-US" sz="1800">
                <a:solidFill>
                  <a:srgbClr val="FF0000"/>
                </a:solidFill>
              </a:rPr>
              <a:t>giám sát quá trình thu bài thi và </a:t>
            </a:r>
            <a:r>
              <a:rPr lang="vi-VN" sz="1800">
                <a:solidFill>
                  <a:srgbClr val="FF0000"/>
                </a:solidFill>
              </a:rPr>
              <a:t>mang túi đựng bài thi </a:t>
            </a:r>
            <a:r>
              <a:rPr lang="en-US" sz="1800"/>
              <a:t>của CBCT </a:t>
            </a:r>
            <a:r>
              <a:rPr lang="vi-VN" sz="1800"/>
              <a:t>về </a:t>
            </a:r>
            <a:r>
              <a:rPr lang="vi-VN" sz="1800" smtClean="0"/>
              <a:t>nộp </a:t>
            </a:r>
            <a:r>
              <a:rPr lang="vi-VN" sz="1800"/>
              <a:t>bài thi cho Trưởng Điểm </a:t>
            </a:r>
            <a:r>
              <a:rPr lang="vi-VN" sz="1800" smtClean="0"/>
              <a:t>thi</a:t>
            </a:r>
            <a:r>
              <a:rPr lang="en-US" sz="1800" smtClean="0"/>
              <a:t> </a:t>
            </a:r>
            <a:r>
              <a:rPr lang="en-US" sz="1800"/>
              <a:t>ký chứng kiến vào Biên bản giao nội bài thi giữa CBCT và Trưởng Điểm thi.</a:t>
            </a:r>
            <a:endParaRPr lang="vi-VN" sz="1800"/>
          </a:p>
        </p:txBody>
      </p:sp>
      <p:pic>
        <p:nvPicPr>
          <p:cNvPr id="4" name="Picture 3"/>
          <p:cNvPicPr>
            <a:picLocks noChangeAspect="1"/>
          </p:cNvPicPr>
          <p:nvPr/>
        </p:nvPicPr>
        <p:blipFill>
          <a:blip r:embed="rId4"/>
          <a:stretch>
            <a:fillRect/>
          </a:stretch>
        </p:blipFill>
        <p:spPr>
          <a:xfrm>
            <a:off x="3410544" y="919998"/>
            <a:ext cx="5373244" cy="3804772"/>
          </a:xfrm>
          <a:prstGeom prst="rect">
            <a:avLst/>
          </a:prstGeom>
        </p:spPr>
      </p:pic>
    </p:spTree>
    <p:extLst>
      <p:ext uri="{BB962C8B-B14F-4D97-AF65-F5344CB8AC3E}">
        <p14:creationId xmlns:p14="http://schemas.microsoft.com/office/powerpoint/2010/main" val="2180772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Nhiệm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vụ</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của</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cán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bộ</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coi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228600" y="889620"/>
            <a:ext cx="8686799" cy="3524042"/>
          </a:xfrm>
          <a:prstGeom prst="rect">
            <a:avLst/>
          </a:prstGeom>
          <a:noFill/>
        </p:spPr>
        <p:txBody>
          <a:bodyPr wrap="square" rtlCol="0">
            <a:spAutoFit/>
          </a:bodyPr>
          <a:lstStyle/>
          <a:p>
            <a:pPr marL="0" indent="0" algn="just">
              <a:lnSpc>
                <a:spcPct val="100000"/>
              </a:lnSpc>
              <a:spcAft>
                <a:spcPts val="600"/>
              </a:spcAft>
              <a:buNone/>
            </a:pPr>
            <a:r>
              <a:rPr lang="vi-VN" sz="1800" dirty="0">
                <a:cs typeface="Arial" pitchFamily="34" charset="0"/>
              </a:rPr>
              <a:t>7. Một số lưu ý trong Công tác coi thi:</a:t>
            </a:r>
          </a:p>
          <a:p>
            <a:pPr marL="0" indent="0" algn="just">
              <a:lnSpc>
                <a:spcPct val="100000"/>
              </a:lnSpc>
              <a:spcAft>
                <a:spcPts val="600"/>
              </a:spcAft>
              <a:buNone/>
            </a:pPr>
            <a:r>
              <a:rPr lang="vi-VN" sz="1800" dirty="0">
                <a:cs typeface="Arial" pitchFamily="34" charset="0"/>
              </a:rPr>
              <a:t>	- </a:t>
            </a:r>
            <a:r>
              <a:rPr lang="en-US" sz="1800" dirty="0" err="1">
                <a:solidFill>
                  <a:srgbClr val="FF0000"/>
                </a:solidFill>
                <a:latin typeface="Arial" pitchFamily="34" charset="0"/>
                <a:cs typeface="Arial" pitchFamily="34" charset="0"/>
              </a:rPr>
              <a:t>Thực</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hiện</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phối</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hợp</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thực</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hiện</a:t>
            </a:r>
            <a:r>
              <a:rPr lang="en-US" sz="1800" dirty="0">
                <a:latin typeface="Arial" pitchFamily="34" charset="0"/>
                <a:cs typeface="Arial" pitchFamily="34" charset="0"/>
              </a:rPr>
              <a:t> </a:t>
            </a:r>
            <a:r>
              <a:rPr lang="en-US" sz="1800" dirty="0" err="1">
                <a:latin typeface="Arial" pitchFamily="34" charset="0"/>
                <a:cs typeface="Arial" pitchFamily="34" charset="0"/>
              </a:rPr>
              <a:t>các</a:t>
            </a:r>
            <a:r>
              <a:rPr lang="en-US" sz="1800" dirty="0">
                <a:latin typeface="Arial" pitchFamily="34" charset="0"/>
                <a:cs typeface="Arial" pitchFamily="34" charset="0"/>
              </a:rPr>
              <a:t> </a:t>
            </a:r>
            <a:r>
              <a:rPr lang="en-US" sz="1800" dirty="0" err="1">
                <a:latin typeface="Arial" pitchFamily="34" charset="0"/>
                <a:cs typeface="Arial" pitchFamily="34" charset="0"/>
              </a:rPr>
              <a:t>công</a:t>
            </a:r>
            <a:r>
              <a:rPr lang="en-US" sz="1800" dirty="0">
                <a:latin typeface="Arial" pitchFamily="34" charset="0"/>
                <a:cs typeface="Arial" pitchFamily="34" charset="0"/>
              </a:rPr>
              <a:t> </a:t>
            </a:r>
            <a:r>
              <a:rPr lang="en-US" sz="1800" dirty="0" err="1">
                <a:latin typeface="Arial" pitchFamily="34" charset="0"/>
                <a:cs typeface="Arial" pitchFamily="34" charset="0"/>
              </a:rPr>
              <a:t>việc</a:t>
            </a:r>
            <a:r>
              <a:rPr lang="en-US" sz="1800" dirty="0">
                <a:latin typeface="Arial" pitchFamily="34" charset="0"/>
                <a:cs typeface="Arial" pitchFamily="34" charset="0"/>
              </a:rPr>
              <a:t> </a:t>
            </a:r>
            <a:r>
              <a:rPr lang="en-US" sz="1800" dirty="0" err="1">
                <a:latin typeface="Arial" pitchFamily="34" charset="0"/>
                <a:cs typeface="Arial" pitchFamily="34" charset="0"/>
              </a:rPr>
              <a:t>theo</a:t>
            </a:r>
            <a:r>
              <a:rPr lang="en-US" sz="1800" dirty="0">
                <a:latin typeface="Arial" pitchFamily="34" charset="0"/>
                <a:cs typeface="Arial" pitchFamily="34" charset="0"/>
              </a:rPr>
              <a:t> </a:t>
            </a:r>
            <a:r>
              <a:rPr lang="en-US" sz="1800" dirty="0" err="1">
                <a:latin typeface="Arial" pitchFamily="34" charset="0"/>
                <a:cs typeface="Arial" pitchFamily="34" charset="0"/>
              </a:rPr>
              <a:t>phân</a:t>
            </a:r>
            <a:r>
              <a:rPr lang="en-US" sz="1800" dirty="0">
                <a:latin typeface="Arial" pitchFamily="34" charset="0"/>
                <a:cs typeface="Arial" pitchFamily="34" charset="0"/>
              </a:rPr>
              <a:t> </a:t>
            </a:r>
            <a:r>
              <a:rPr lang="en-US" sz="1800" dirty="0" err="1">
                <a:latin typeface="Arial" pitchFamily="34" charset="0"/>
                <a:cs typeface="Arial" pitchFamily="34" charset="0"/>
              </a:rPr>
              <a:t>công</a:t>
            </a:r>
            <a:r>
              <a:rPr lang="en-US" sz="1800" dirty="0">
                <a:latin typeface="Arial" pitchFamily="34" charset="0"/>
                <a:cs typeface="Arial" pitchFamily="34" charset="0"/>
              </a:rPr>
              <a:t>, </a:t>
            </a:r>
            <a:r>
              <a:rPr lang="en-US" sz="1800" dirty="0" err="1">
                <a:latin typeface="Arial" pitchFamily="34" charset="0"/>
                <a:cs typeface="Arial" pitchFamily="34" charset="0"/>
              </a:rPr>
              <a:t>quy</a:t>
            </a:r>
            <a:r>
              <a:rPr lang="en-US" sz="1800" dirty="0">
                <a:latin typeface="Arial" pitchFamily="34" charset="0"/>
                <a:cs typeface="Arial" pitchFamily="34" charset="0"/>
              </a:rPr>
              <a:t> </a:t>
            </a:r>
            <a:r>
              <a:rPr lang="en-US" sz="1800" dirty="0" err="1">
                <a:latin typeface="Arial" pitchFamily="34" charset="0"/>
                <a:cs typeface="Arial" pitchFamily="34" charset="0"/>
              </a:rPr>
              <a:t>trình</a:t>
            </a:r>
            <a:r>
              <a:rPr lang="en-US" sz="1800" dirty="0">
                <a:latin typeface="Arial" pitchFamily="34" charset="0"/>
                <a:cs typeface="Arial" pitchFamily="34" charset="0"/>
              </a:rPr>
              <a:t>;</a:t>
            </a:r>
            <a:endParaRPr lang="vi-VN" sz="1800" dirty="0">
              <a:latin typeface="Arial" pitchFamily="34" charset="0"/>
              <a:cs typeface="Arial" pitchFamily="34" charset="0"/>
            </a:endParaRPr>
          </a:p>
          <a:p>
            <a:pPr marL="0" indent="0" algn="just">
              <a:lnSpc>
                <a:spcPct val="100000"/>
              </a:lnSpc>
              <a:spcAft>
                <a:spcPts val="600"/>
              </a:spcAft>
              <a:buNone/>
            </a:pPr>
            <a:r>
              <a:rPr lang="vi-VN" sz="1800" dirty="0">
                <a:cs typeface="Arial" pitchFamily="34" charset="0"/>
              </a:rPr>
              <a:t>	- Tuyệt đối </a:t>
            </a:r>
            <a:r>
              <a:rPr lang="vi-VN" sz="1800" dirty="0">
                <a:solidFill>
                  <a:srgbClr val="FF0000"/>
                </a:solidFill>
                <a:cs typeface="Arial" pitchFamily="34" charset="0"/>
              </a:rPr>
              <a:t>không để thí sinh </a:t>
            </a:r>
            <a:r>
              <a:rPr lang="vi-VN" sz="1800" dirty="0">
                <a:cs typeface="Arial" pitchFamily="34" charset="0"/>
              </a:rPr>
              <a:t>mang vào phòng </a:t>
            </a:r>
            <a:r>
              <a:rPr lang="vi-VN" sz="1800">
                <a:cs typeface="Arial" pitchFamily="34" charset="0"/>
              </a:rPr>
              <a:t>thi </a:t>
            </a:r>
            <a:r>
              <a:rPr lang="vi-VN" sz="1800" smtClean="0">
                <a:cs typeface="Arial" pitchFamily="34" charset="0"/>
              </a:rPr>
              <a:t>tài </a:t>
            </a:r>
            <a:r>
              <a:rPr lang="vi-VN" sz="1800" dirty="0">
                <a:cs typeface="Arial" pitchFamily="34" charset="0"/>
              </a:rPr>
              <a:t>liệu và vật dụng cấm;</a:t>
            </a:r>
          </a:p>
          <a:p>
            <a:pPr marL="0" indent="0" algn="just">
              <a:lnSpc>
                <a:spcPct val="100000"/>
              </a:lnSpc>
              <a:spcAft>
                <a:spcPts val="600"/>
              </a:spcAft>
              <a:buNone/>
            </a:pPr>
            <a:r>
              <a:rPr lang="vi-VN" sz="1800" dirty="0">
                <a:cs typeface="Arial" pitchFamily="34" charset="0"/>
              </a:rPr>
              <a:t>	- </a:t>
            </a:r>
            <a:r>
              <a:rPr lang="vi-VN" sz="1800" dirty="0">
                <a:solidFill>
                  <a:schemeClr val="tx1"/>
                </a:solidFill>
                <a:cs typeface="Arial" pitchFamily="34" charset="0"/>
              </a:rPr>
              <a:t>Phải cho toàn thể thí sinh trong phòng thi chứng kiến tình trạng niêm phong của túi đề thi, </a:t>
            </a:r>
            <a:r>
              <a:rPr lang="vi-VN" sz="1800" dirty="0">
                <a:solidFill>
                  <a:srgbClr val="FF0000"/>
                </a:solidFill>
                <a:cs typeface="Arial" pitchFamily="34" charset="0"/>
              </a:rPr>
              <a:t>sự phù hợp môn thi với lịch thi</a:t>
            </a:r>
            <a:r>
              <a:rPr lang="vi-VN" sz="1800" dirty="0">
                <a:solidFill>
                  <a:schemeClr val="tx1"/>
                </a:solidFill>
                <a:cs typeface="Arial" pitchFamily="34" charset="0"/>
              </a:rPr>
              <a:t> và lập biên bản xác nhận có </a:t>
            </a:r>
            <a:r>
              <a:rPr lang="vi-VN" sz="1800" dirty="0">
                <a:solidFill>
                  <a:srgbClr val="FF0000"/>
                </a:solidFill>
                <a:cs typeface="Arial" pitchFamily="34" charset="0"/>
              </a:rPr>
              <a:t>chữ ký của 2 thí sinh</a:t>
            </a:r>
            <a:r>
              <a:rPr lang="vi-VN" sz="1800" dirty="0">
                <a:solidFill>
                  <a:schemeClr val="tx1"/>
                </a:solidFill>
                <a:cs typeface="Arial" pitchFamily="34" charset="0"/>
              </a:rPr>
              <a:t> trong phòng thi;</a:t>
            </a:r>
          </a:p>
          <a:p>
            <a:pPr marL="0" indent="0" algn="just">
              <a:lnSpc>
                <a:spcPct val="100000"/>
              </a:lnSpc>
              <a:spcAft>
                <a:spcPts val="600"/>
              </a:spcAft>
              <a:buNone/>
            </a:pPr>
            <a:r>
              <a:rPr lang="vi-VN" sz="1800" dirty="0">
                <a:solidFill>
                  <a:schemeClr val="tx1"/>
                </a:solidFill>
                <a:cs typeface="Arial" pitchFamily="34" charset="0"/>
              </a:rPr>
              <a:t>	- L</a:t>
            </a:r>
            <a:r>
              <a:rPr lang="vi-VN" sz="1800" dirty="0"/>
              <a:t>ưu ý trong tổ chức coi thi bài thi tổ hợp với thí sinh thi các môn thi thành phần khác nhau: 02 môn thi thành phần liên tiếp; </a:t>
            </a:r>
            <a:r>
              <a:rPr lang="vi-VN" sz="1800" i="1" dirty="0">
                <a:solidFill>
                  <a:srgbClr val="FF0000"/>
                </a:solidFill>
                <a:cs typeface="Times New Roman" pitchFamily="18" charset="0"/>
              </a:rPr>
              <a:t>02 môn thi thành phần không liên tiếp; </a:t>
            </a:r>
            <a:r>
              <a:rPr lang="vi-VN" sz="1800" dirty="0">
                <a:cs typeface="Times New Roman" pitchFamily="18" charset="0"/>
              </a:rPr>
              <a:t>chỉ thi 01 môn thi thành phần;</a:t>
            </a:r>
            <a:endParaRPr lang="vi-VN" sz="1800" dirty="0">
              <a:solidFill>
                <a:schemeClr val="tx1"/>
              </a:solidFill>
              <a:cs typeface="Arial" pitchFamily="34" charset="0"/>
            </a:endParaRPr>
          </a:p>
          <a:p>
            <a:pPr marL="0" indent="0" algn="just">
              <a:lnSpc>
                <a:spcPct val="100000"/>
              </a:lnSpc>
              <a:spcAft>
                <a:spcPts val="600"/>
              </a:spcAft>
              <a:buNone/>
            </a:pPr>
            <a:r>
              <a:rPr lang="en-US" sz="1800" dirty="0">
                <a:solidFill>
                  <a:schemeClr val="tx1"/>
                </a:solidFill>
                <a:cs typeface="Arial" pitchFamily="34" charset="0"/>
              </a:rPr>
              <a:t>	</a:t>
            </a:r>
            <a:r>
              <a:rPr lang="vi-VN" sz="1800" dirty="0">
                <a:solidFill>
                  <a:schemeClr val="tx1"/>
                </a:solidFill>
                <a:cs typeface="Arial" pitchFamily="34" charset="0"/>
              </a:rPr>
              <a:t>- Thứ tự phát đề thi được thực hiện bằng cách </a:t>
            </a:r>
            <a:r>
              <a:rPr lang="vi-VN" sz="1800" dirty="0">
                <a:solidFill>
                  <a:srgbClr val="FF0000"/>
                </a:solidFill>
                <a:cs typeface="Arial" pitchFamily="34" charset="0"/>
              </a:rPr>
              <a:t>bốc thăm theo một trong hai cách sau</a:t>
            </a:r>
            <a:r>
              <a:rPr lang="vi-VN" sz="1800" dirty="0">
                <a:solidFill>
                  <a:schemeClr val="tx1"/>
                </a:solidFill>
                <a:cs typeface="Arial" pitchFamily="34" charset="0"/>
              </a:rPr>
              <a:t>: Từ trái qua phải, trên xuống dưới; Từ phải qua trái, từ trên xuống dưới.</a:t>
            </a:r>
            <a:endParaRPr lang="en-US" sz="18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4846212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Thứ</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tự</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phát</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đề</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trắc</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nghiệm</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grpSp>
        <p:nvGrpSpPr>
          <p:cNvPr id="13" name="Group 12">
            <a:extLst>
              <a:ext uri="{FF2B5EF4-FFF2-40B4-BE49-F238E27FC236}">
                <a16:creationId xmlns:a16="http://schemas.microsoft.com/office/drawing/2014/main" xmlns="" id="{07EC83ED-91C9-48A2-8B10-3131A6BB7B9A}"/>
              </a:ext>
            </a:extLst>
          </p:cNvPr>
          <p:cNvGrpSpPr/>
          <p:nvPr/>
        </p:nvGrpSpPr>
        <p:grpSpPr>
          <a:xfrm>
            <a:off x="518169" y="1120934"/>
            <a:ext cx="4040497" cy="3266423"/>
            <a:chOff x="2258038" y="1700808"/>
            <a:chExt cx="4618218" cy="4248472"/>
          </a:xfrm>
        </p:grpSpPr>
        <p:sp>
          <p:nvSpPr>
            <p:cNvPr id="14" name="Oval 13">
              <a:extLst>
                <a:ext uri="{FF2B5EF4-FFF2-40B4-BE49-F238E27FC236}">
                  <a16:creationId xmlns:a16="http://schemas.microsoft.com/office/drawing/2014/main" xmlns="" id="{8A348C4B-7FC0-4E47-9237-05B0A2886A77}"/>
                </a:ext>
              </a:extLst>
            </p:cNvPr>
            <p:cNvSpPr/>
            <p:nvPr/>
          </p:nvSpPr>
          <p:spPr>
            <a:xfrm>
              <a:off x="3635896" y="2348880"/>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mj-lt"/>
                </a:rPr>
                <a:t>2</a:t>
              </a:r>
            </a:p>
          </p:txBody>
        </p:sp>
        <p:sp>
          <p:nvSpPr>
            <p:cNvPr id="15" name="Oval 14">
              <a:extLst>
                <a:ext uri="{FF2B5EF4-FFF2-40B4-BE49-F238E27FC236}">
                  <a16:creationId xmlns:a16="http://schemas.microsoft.com/office/drawing/2014/main" xmlns="" id="{30F4B71F-6340-4CC8-86F8-758B53EB8D3C}"/>
                </a:ext>
              </a:extLst>
            </p:cNvPr>
            <p:cNvSpPr/>
            <p:nvPr/>
          </p:nvSpPr>
          <p:spPr>
            <a:xfrm>
              <a:off x="2267744" y="2348880"/>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mj-lt"/>
                </a:rPr>
                <a:t>1</a:t>
              </a:r>
            </a:p>
          </p:txBody>
        </p:sp>
        <p:sp>
          <p:nvSpPr>
            <p:cNvPr id="16" name="Oval 15">
              <a:extLst>
                <a:ext uri="{FF2B5EF4-FFF2-40B4-BE49-F238E27FC236}">
                  <a16:creationId xmlns:a16="http://schemas.microsoft.com/office/drawing/2014/main" xmlns="" id="{9149B66C-881D-40F9-B4BF-3A6FDA8296AC}"/>
                </a:ext>
              </a:extLst>
            </p:cNvPr>
            <p:cNvSpPr/>
            <p:nvPr/>
          </p:nvSpPr>
          <p:spPr>
            <a:xfrm>
              <a:off x="2258038" y="3204592"/>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mj-lt"/>
                </a:rPr>
                <a:t>5</a:t>
              </a:r>
            </a:p>
          </p:txBody>
        </p:sp>
        <p:sp>
          <p:nvSpPr>
            <p:cNvPr id="18" name="Oval 17">
              <a:extLst>
                <a:ext uri="{FF2B5EF4-FFF2-40B4-BE49-F238E27FC236}">
                  <a16:creationId xmlns:a16="http://schemas.microsoft.com/office/drawing/2014/main" xmlns="" id="{D61460FC-D024-4DE1-A86F-2CF592A31EE6}"/>
                </a:ext>
              </a:extLst>
            </p:cNvPr>
            <p:cNvSpPr/>
            <p:nvPr/>
          </p:nvSpPr>
          <p:spPr>
            <a:xfrm>
              <a:off x="6372200" y="3189794"/>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mj-lt"/>
                </a:rPr>
                <a:t>8</a:t>
              </a:r>
            </a:p>
          </p:txBody>
        </p:sp>
        <p:sp>
          <p:nvSpPr>
            <p:cNvPr id="19" name="Oval 18">
              <a:extLst>
                <a:ext uri="{FF2B5EF4-FFF2-40B4-BE49-F238E27FC236}">
                  <a16:creationId xmlns:a16="http://schemas.microsoft.com/office/drawing/2014/main" xmlns="" id="{8A42139B-D31E-4649-B68A-AF0F31F883DC}"/>
                </a:ext>
              </a:extLst>
            </p:cNvPr>
            <p:cNvSpPr/>
            <p:nvPr/>
          </p:nvSpPr>
          <p:spPr>
            <a:xfrm>
              <a:off x="5004048" y="3204592"/>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mj-lt"/>
                </a:rPr>
                <a:t>7</a:t>
              </a:r>
            </a:p>
          </p:txBody>
        </p:sp>
        <p:sp>
          <p:nvSpPr>
            <p:cNvPr id="20" name="Oval 19">
              <a:extLst>
                <a:ext uri="{FF2B5EF4-FFF2-40B4-BE49-F238E27FC236}">
                  <a16:creationId xmlns:a16="http://schemas.microsoft.com/office/drawing/2014/main" xmlns="" id="{2075C2B9-6B5E-417C-AD1C-8C09FEC2E185}"/>
                </a:ext>
              </a:extLst>
            </p:cNvPr>
            <p:cNvSpPr/>
            <p:nvPr/>
          </p:nvSpPr>
          <p:spPr>
            <a:xfrm>
              <a:off x="3635896" y="3195465"/>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mj-lt"/>
                </a:rPr>
                <a:t>6</a:t>
              </a:r>
            </a:p>
          </p:txBody>
        </p:sp>
        <p:sp>
          <p:nvSpPr>
            <p:cNvPr id="22" name="Oval 21">
              <a:extLst>
                <a:ext uri="{FF2B5EF4-FFF2-40B4-BE49-F238E27FC236}">
                  <a16:creationId xmlns:a16="http://schemas.microsoft.com/office/drawing/2014/main" xmlns="" id="{5ADD3102-137E-4A8E-AAC2-3F0FD12765E0}"/>
                </a:ext>
              </a:extLst>
            </p:cNvPr>
            <p:cNvSpPr/>
            <p:nvPr/>
          </p:nvSpPr>
          <p:spPr>
            <a:xfrm>
              <a:off x="2267744" y="4779886"/>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mj-lt"/>
                </a:rPr>
                <a:t>21</a:t>
              </a:r>
            </a:p>
          </p:txBody>
        </p:sp>
        <p:sp>
          <p:nvSpPr>
            <p:cNvPr id="23" name="Oval 22">
              <a:extLst>
                <a:ext uri="{FF2B5EF4-FFF2-40B4-BE49-F238E27FC236}">
                  <a16:creationId xmlns:a16="http://schemas.microsoft.com/office/drawing/2014/main" xmlns="" id="{2D9065D2-B09F-4AB5-9807-204A6760C849}"/>
                </a:ext>
              </a:extLst>
            </p:cNvPr>
            <p:cNvSpPr/>
            <p:nvPr/>
          </p:nvSpPr>
          <p:spPr>
            <a:xfrm>
              <a:off x="3635896" y="4780135"/>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mj-lt"/>
                </a:rPr>
                <a:t>22</a:t>
              </a:r>
            </a:p>
          </p:txBody>
        </p:sp>
        <p:sp>
          <p:nvSpPr>
            <p:cNvPr id="24" name="Oval 23">
              <a:extLst>
                <a:ext uri="{FF2B5EF4-FFF2-40B4-BE49-F238E27FC236}">
                  <a16:creationId xmlns:a16="http://schemas.microsoft.com/office/drawing/2014/main" xmlns="" id="{C5F6B6DB-3038-4E8D-A141-A78C08319C3C}"/>
                </a:ext>
              </a:extLst>
            </p:cNvPr>
            <p:cNvSpPr/>
            <p:nvPr/>
          </p:nvSpPr>
          <p:spPr>
            <a:xfrm>
              <a:off x="6372200" y="4773230"/>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mj-lt"/>
                </a:rPr>
                <a:t>24</a:t>
              </a:r>
            </a:p>
          </p:txBody>
        </p:sp>
        <p:sp>
          <p:nvSpPr>
            <p:cNvPr id="31" name="Oval 30">
              <a:extLst>
                <a:ext uri="{FF2B5EF4-FFF2-40B4-BE49-F238E27FC236}">
                  <a16:creationId xmlns:a16="http://schemas.microsoft.com/office/drawing/2014/main" xmlns="" id="{8D31B29F-CA52-4498-9770-2896DC4DD081}"/>
                </a:ext>
              </a:extLst>
            </p:cNvPr>
            <p:cNvSpPr/>
            <p:nvPr/>
          </p:nvSpPr>
          <p:spPr>
            <a:xfrm>
              <a:off x="6372200" y="2348880"/>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mj-lt"/>
                </a:rPr>
                <a:t>4</a:t>
              </a:r>
            </a:p>
          </p:txBody>
        </p:sp>
        <p:sp>
          <p:nvSpPr>
            <p:cNvPr id="32" name="Oval 31">
              <a:extLst>
                <a:ext uri="{FF2B5EF4-FFF2-40B4-BE49-F238E27FC236}">
                  <a16:creationId xmlns:a16="http://schemas.microsoft.com/office/drawing/2014/main" xmlns="" id="{2AE4DFB8-E6EA-4B57-BCD2-C2F9415F8FA2}"/>
                </a:ext>
              </a:extLst>
            </p:cNvPr>
            <p:cNvSpPr/>
            <p:nvPr/>
          </p:nvSpPr>
          <p:spPr>
            <a:xfrm>
              <a:off x="5004048" y="2348880"/>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mj-lt"/>
                </a:rPr>
                <a:t>3</a:t>
              </a:r>
            </a:p>
          </p:txBody>
        </p:sp>
        <p:sp>
          <p:nvSpPr>
            <p:cNvPr id="33" name="Rectangle 32">
              <a:extLst>
                <a:ext uri="{FF2B5EF4-FFF2-40B4-BE49-F238E27FC236}">
                  <a16:creationId xmlns:a16="http://schemas.microsoft.com/office/drawing/2014/main" xmlns="" id="{26ABA3F6-7BBD-417F-8531-36D84A221B4F}"/>
                </a:ext>
              </a:extLst>
            </p:cNvPr>
            <p:cNvSpPr/>
            <p:nvPr/>
          </p:nvSpPr>
          <p:spPr>
            <a:xfrm>
              <a:off x="2411760" y="1700808"/>
              <a:ext cx="4320480" cy="43204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b="1" dirty="0">
                  <a:latin typeface="+mj-lt"/>
                </a:rPr>
                <a:t>Phía đầu phòng thi</a:t>
              </a:r>
            </a:p>
          </p:txBody>
        </p:sp>
        <p:sp>
          <p:nvSpPr>
            <p:cNvPr id="34" name="Rectangle 33">
              <a:extLst>
                <a:ext uri="{FF2B5EF4-FFF2-40B4-BE49-F238E27FC236}">
                  <a16:creationId xmlns:a16="http://schemas.microsoft.com/office/drawing/2014/main" xmlns="" id="{C602ABCD-8ED1-4683-BA49-D4AB100AE90F}"/>
                </a:ext>
              </a:extLst>
            </p:cNvPr>
            <p:cNvSpPr/>
            <p:nvPr/>
          </p:nvSpPr>
          <p:spPr>
            <a:xfrm>
              <a:off x="2411760" y="5517232"/>
              <a:ext cx="4320480" cy="43204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b="1" dirty="0">
                  <a:latin typeface="+mj-lt"/>
                </a:rPr>
                <a:t>Phía cuối phòng thi</a:t>
              </a:r>
            </a:p>
          </p:txBody>
        </p:sp>
        <p:cxnSp>
          <p:nvCxnSpPr>
            <p:cNvPr id="35" name="Straight Arrow Connector 34">
              <a:extLst>
                <a:ext uri="{FF2B5EF4-FFF2-40B4-BE49-F238E27FC236}">
                  <a16:creationId xmlns:a16="http://schemas.microsoft.com/office/drawing/2014/main" xmlns="" id="{BD8DE4B8-B82D-451D-8BC0-A48812AF30C9}"/>
                </a:ext>
              </a:extLst>
            </p:cNvPr>
            <p:cNvCxnSpPr>
              <a:cxnSpLocks/>
              <a:endCxn id="14" idx="2"/>
            </p:cNvCxnSpPr>
            <p:nvPr/>
          </p:nvCxnSpPr>
          <p:spPr>
            <a:xfrm>
              <a:off x="2771800" y="2600908"/>
              <a:ext cx="864096"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xmlns="" id="{6108C2B2-D643-4BAC-A7A1-87EDD2CAF482}"/>
                </a:ext>
              </a:extLst>
            </p:cNvPr>
            <p:cNvCxnSpPr>
              <a:cxnSpLocks/>
              <a:stCxn id="31" idx="4"/>
              <a:endCxn id="16" idx="7"/>
            </p:cNvCxnSpPr>
            <p:nvPr/>
          </p:nvCxnSpPr>
          <p:spPr>
            <a:xfrm flipH="1">
              <a:off x="2688277" y="2852936"/>
              <a:ext cx="3935951" cy="425473"/>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xmlns="" id="{B5D1CCBA-EF32-48E8-AB79-8A6C8D8004AF}"/>
                </a:ext>
              </a:extLst>
            </p:cNvPr>
            <p:cNvCxnSpPr/>
            <p:nvPr/>
          </p:nvCxnSpPr>
          <p:spPr>
            <a:xfrm>
              <a:off x="2771800" y="5040791"/>
              <a:ext cx="864096"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xmlns="" id="{D6E73EA8-F67F-4926-B9E9-532113ADA7E2}"/>
                </a:ext>
              </a:extLst>
            </p:cNvPr>
            <p:cNvCxnSpPr/>
            <p:nvPr/>
          </p:nvCxnSpPr>
          <p:spPr>
            <a:xfrm>
              <a:off x="2771800" y="3487932"/>
              <a:ext cx="864096"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xmlns="" id="{17C9210B-2904-4679-8993-997122A51B2C}"/>
                </a:ext>
              </a:extLst>
            </p:cNvPr>
            <p:cNvCxnSpPr/>
            <p:nvPr/>
          </p:nvCxnSpPr>
          <p:spPr>
            <a:xfrm>
              <a:off x="4131891" y="2609297"/>
              <a:ext cx="864096"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xmlns="" id="{FD197486-06FF-4564-93A5-B83F72CE9D33}"/>
                </a:ext>
              </a:extLst>
            </p:cNvPr>
            <p:cNvCxnSpPr/>
            <p:nvPr/>
          </p:nvCxnSpPr>
          <p:spPr>
            <a:xfrm>
              <a:off x="4141920" y="5049180"/>
              <a:ext cx="864096"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xmlns="" id="{0424B4C6-D88B-4EAE-B62A-8E9C82717024}"/>
                </a:ext>
              </a:extLst>
            </p:cNvPr>
            <p:cNvCxnSpPr/>
            <p:nvPr/>
          </p:nvCxnSpPr>
          <p:spPr>
            <a:xfrm>
              <a:off x="4141920" y="3475117"/>
              <a:ext cx="864096"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xmlns="" id="{B165DE79-230F-4219-B4CA-F70F89156B59}"/>
                </a:ext>
              </a:extLst>
            </p:cNvPr>
            <p:cNvCxnSpPr/>
            <p:nvPr/>
          </p:nvCxnSpPr>
          <p:spPr>
            <a:xfrm>
              <a:off x="5517973" y="5049180"/>
              <a:ext cx="864096"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xmlns="" id="{822EDC92-E11D-40E8-A7EE-496B120361DF}"/>
                </a:ext>
              </a:extLst>
            </p:cNvPr>
            <p:cNvCxnSpPr/>
            <p:nvPr/>
          </p:nvCxnSpPr>
          <p:spPr>
            <a:xfrm>
              <a:off x="5508104" y="3456620"/>
              <a:ext cx="864096"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xmlns="" id="{0F9F8BD4-66D8-4C64-8193-0DF9751BA564}"/>
                </a:ext>
              </a:extLst>
            </p:cNvPr>
            <p:cNvCxnSpPr/>
            <p:nvPr/>
          </p:nvCxnSpPr>
          <p:spPr>
            <a:xfrm>
              <a:off x="5508104" y="2630266"/>
              <a:ext cx="864096"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45" name="Oval 44">
              <a:extLst>
                <a:ext uri="{FF2B5EF4-FFF2-40B4-BE49-F238E27FC236}">
                  <a16:creationId xmlns:a16="http://schemas.microsoft.com/office/drawing/2014/main" xmlns="" id="{E2EF91FB-C761-4A80-9FE8-D801308ABF41}"/>
                </a:ext>
              </a:extLst>
            </p:cNvPr>
            <p:cNvSpPr/>
            <p:nvPr/>
          </p:nvSpPr>
          <p:spPr>
            <a:xfrm>
              <a:off x="5007991" y="4797152"/>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mj-lt"/>
                </a:rPr>
                <a:t>23</a:t>
              </a:r>
            </a:p>
          </p:txBody>
        </p:sp>
        <p:cxnSp>
          <p:nvCxnSpPr>
            <p:cNvPr id="46" name="Straight Arrow Connector 45">
              <a:extLst>
                <a:ext uri="{FF2B5EF4-FFF2-40B4-BE49-F238E27FC236}">
                  <a16:creationId xmlns:a16="http://schemas.microsoft.com/office/drawing/2014/main" xmlns="" id="{59C46AA2-1BB8-4B7D-8472-42FDD7B2DBE5}"/>
                </a:ext>
              </a:extLst>
            </p:cNvPr>
            <p:cNvCxnSpPr>
              <a:cxnSpLocks/>
              <a:stCxn id="18" idx="4"/>
              <a:endCxn id="22" idx="7"/>
            </p:cNvCxnSpPr>
            <p:nvPr/>
          </p:nvCxnSpPr>
          <p:spPr>
            <a:xfrm flipH="1">
              <a:off x="2697983" y="3693850"/>
              <a:ext cx="3926245" cy="1159853"/>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xmlns="" id="{7D72D278-8A25-4D55-8852-53A58909CA31}"/>
                </a:ext>
              </a:extLst>
            </p:cNvPr>
            <p:cNvCxnSpPr/>
            <p:nvPr/>
          </p:nvCxnSpPr>
          <p:spPr>
            <a:xfrm flipH="1">
              <a:off x="2555777" y="3591923"/>
              <a:ext cx="3816423" cy="1062693"/>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xmlns="" id="{45988C1A-247B-4A63-90AC-469FB2C2ACCC}"/>
                </a:ext>
              </a:extLst>
            </p:cNvPr>
            <p:cNvCxnSpPr/>
            <p:nvPr/>
          </p:nvCxnSpPr>
          <p:spPr>
            <a:xfrm>
              <a:off x="2510066" y="3789040"/>
              <a:ext cx="0" cy="936104"/>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xmlns="" id="{9083FF62-7BCC-4883-880F-E1312E1D1C6E}"/>
                </a:ext>
              </a:extLst>
            </p:cNvPr>
            <p:cNvCxnSpPr/>
            <p:nvPr/>
          </p:nvCxnSpPr>
          <p:spPr>
            <a:xfrm>
              <a:off x="6624228" y="3789040"/>
              <a:ext cx="0" cy="936104"/>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xmlns="" id="{C08D0E77-F564-4166-8C65-93B3245BF886}"/>
                </a:ext>
              </a:extLst>
            </p:cNvPr>
            <p:cNvCxnSpPr/>
            <p:nvPr/>
          </p:nvCxnSpPr>
          <p:spPr>
            <a:xfrm>
              <a:off x="5256076" y="3789040"/>
              <a:ext cx="0" cy="936104"/>
            </a:xfrm>
            <a:prstGeom prst="line">
              <a:avLst/>
            </a:prstGeom>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xmlns="" id="{D20C5101-C248-4568-865D-8BC9C0AFF7B5}"/>
                </a:ext>
              </a:extLst>
            </p:cNvPr>
            <p:cNvCxnSpPr/>
            <p:nvPr/>
          </p:nvCxnSpPr>
          <p:spPr>
            <a:xfrm>
              <a:off x="3890048" y="3789040"/>
              <a:ext cx="0" cy="936104"/>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52" name="Group 51">
            <a:extLst>
              <a:ext uri="{FF2B5EF4-FFF2-40B4-BE49-F238E27FC236}">
                <a16:creationId xmlns:a16="http://schemas.microsoft.com/office/drawing/2014/main" xmlns="" id="{782EA06D-4930-4A30-87FF-AB0CF181D065}"/>
              </a:ext>
            </a:extLst>
          </p:cNvPr>
          <p:cNvGrpSpPr/>
          <p:nvPr/>
        </p:nvGrpSpPr>
        <p:grpSpPr>
          <a:xfrm>
            <a:off x="4785094" y="1120934"/>
            <a:ext cx="4116196" cy="3275516"/>
            <a:chOff x="628510" y="2514600"/>
            <a:chExt cx="8065435" cy="4187713"/>
          </a:xfrm>
        </p:grpSpPr>
        <p:grpSp>
          <p:nvGrpSpPr>
            <p:cNvPr id="53" name="Group 52">
              <a:extLst>
                <a:ext uri="{FF2B5EF4-FFF2-40B4-BE49-F238E27FC236}">
                  <a16:creationId xmlns:a16="http://schemas.microsoft.com/office/drawing/2014/main" xmlns="" id="{8D18207D-B5AA-4494-B915-92EDFE55D7D0}"/>
                </a:ext>
              </a:extLst>
            </p:cNvPr>
            <p:cNvGrpSpPr/>
            <p:nvPr/>
          </p:nvGrpSpPr>
          <p:grpSpPr>
            <a:xfrm>
              <a:off x="628510" y="2514600"/>
              <a:ext cx="8065435" cy="4187713"/>
              <a:chOff x="2267744" y="1700808"/>
              <a:chExt cx="4618527" cy="4248472"/>
            </a:xfrm>
          </p:grpSpPr>
          <p:sp>
            <p:nvSpPr>
              <p:cNvPr id="66" name="Oval 65">
                <a:extLst>
                  <a:ext uri="{FF2B5EF4-FFF2-40B4-BE49-F238E27FC236}">
                    <a16:creationId xmlns:a16="http://schemas.microsoft.com/office/drawing/2014/main" xmlns="" id="{72FDBC7F-2BBE-48F2-8ADB-1588DC46F5F6}"/>
                  </a:ext>
                </a:extLst>
              </p:cNvPr>
              <p:cNvSpPr/>
              <p:nvPr/>
            </p:nvSpPr>
            <p:spPr>
              <a:xfrm>
                <a:off x="3635896" y="2348880"/>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200" dirty="0">
                    <a:latin typeface="Times New Roman" panose="02020603050405020304" pitchFamily="18" charset="0"/>
                    <a:cs typeface="Times New Roman" panose="02020603050405020304" pitchFamily="18" charset="0"/>
                  </a:rPr>
                  <a:t>3</a:t>
                </a:r>
                <a:endParaRPr lang="vi-VN" sz="2200" dirty="0">
                  <a:latin typeface="Times New Roman" panose="02020603050405020304" pitchFamily="18" charset="0"/>
                  <a:cs typeface="Times New Roman" panose="02020603050405020304" pitchFamily="18" charset="0"/>
                </a:endParaRPr>
              </a:p>
            </p:txBody>
          </p:sp>
          <p:sp>
            <p:nvSpPr>
              <p:cNvPr id="67" name="Oval 66">
                <a:extLst>
                  <a:ext uri="{FF2B5EF4-FFF2-40B4-BE49-F238E27FC236}">
                    <a16:creationId xmlns:a16="http://schemas.microsoft.com/office/drawing/2014/main" xmlns="" id="{6B86AFB6-C019-40BB-B46D-BFBEC6265B13}"/>
                  </a:ext>
                </a:extLst>
              </p:cNvPr>
              <p:cNvSpPr/>
              <p:nvPr/>
            </p:nvSpPr>
            <p:spPr>
              <a:xfrm>
                <a:off x="2267744" y="2348880"/>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200" dirty="0">
                    <a:latin typeface="Times New Roman" panose="02020603050405020304" pitchFamily="18" charset="0"/>
                    <a:cs typeface="Times New Roman" panose="02020603050405020304" pitchFamily="18" charset="0"/>
                  </a:rPr>
                  <a:t>4</a:t>
                </a:r>
                <a:endParaRPr lang="vi-VN" sz="2200" dirty="0">
                  <a:latin typeface="Times New Roman" panose="02020603050405020304" pitchFamily="18" charset="0"/>
                  <a:cs typeface="Times New Roman" panose="02020603050405020304" pitchFamily="18" charset="0"/>
                </a:endParaRPr>
              </a:p>
            </p:txBody>
          </p:sp>
          <p:sp>
            <p:nvSpPr>
              <p:cNvPr id="68" name="Oval 67">
                <a:extLst>
                  <a:ext uri="{FF2B5EF4-FFF2-40B4-BE49-F238E27FC236}">
                    <a16:creationId xmlns:a16="http://schemas.microsoft.com/office/drawing/2014/main" xmlns="" id="{515FE32B-AFBD-46CB-BD42-6ED37155E2B8}"/>
                  </a:ext>
                </a:extLst>
              </p:cNvPr>
              <p:cNvSpPr/>
              <p:nvPr/>
            </p:nvSpPr>
            <p:spPr>
              <a:xfrm>
                <a:off x="2291290" y="3273083"/>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200" dirty="0">
                    <a:latin typeface="Times New Roman" panose="02020603050405020304" pitchFamily="18" charset="0"/>
                    <a:cs typeface="Times New Roman" panose="02020603050405020304" pitchFamily="18" charset="0"/>
                  </a:rPr>
                  <a:t>8</a:t>
                </a:r>
                <a:endParaRPr lang="vi-VN" sz="2200" dirty="0">
                  <a:latin typeface="Times New Roman" panose="02020603050405020304" pitchFamily="18" charset="0"/>
                  <a:cs typeface="Times New Roman" panose="02020603050405020304" pitchFamily="18" charset="0"/>
                </a:endParaRPr>
              </a:p>
            </p:txBody>
          </p:sp>
          <p:sp>
            <p:nvSpPr>
              <p:cNvPr id="69" name="Oval 68">
                <a:extLst>
                  <a:ext uri="{FF2B5EF4-FFF2-40B4-BE49-F238E27FC236}">
                    <a16:creationId xmlns:a16="http://schemas.microsoft.com/office/drawing/2014/main" xmlns="" id="{3120FCF6-3AA4-4331-B5C6-A2C839B65D2F}"/>
                  </a:ext>
                </a:extLst>
              </p:cNvPr>
              <p:cNvSpPr/>
              <p:nvPr/>
            </p:nvSpPr>
            <p:spPr>
              <a:xfrm>
                <a:off x="6382215" y="3217322"/>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200" dirty="0">
                    <a:latin typeface="Times New Roman" panose="02020603050405020304" pitchFamily="18" charset="0"/>
                    <a:cs typeface="Times New Roman" panose="02020603050405020304" pitchFamily="18" charset="0"/>
                  </a:rPr>
                  <a:t>5</a:t>
                </a:r>
                <a:endParaRPr lang="vi-VN" sz="2200" dirty="0">
                  <a:latin typeface="Times New Roman" panose="02020603050405020304" pitchFamily="18" charset="0"/>
                  <a:cs typeface="Times New Roman" panose="02020603050405020304" pitchFamily="18" charset="0"/>
                </a:endParaRPr>
              </a:p>
            </p:txBody>
          </p:sp>
          <p:sp>
            <p:nvSpPr>
              <p:cNvPr id="70" name="Oval 69">
                <a:extLst>
                  <a:ext uri="{FF2B5EF4-FFF2-40B4-BE49-F238E27FC236}">
                    <a16:creationId xmlns:a16="http://schemas.microsoft.com/office/drawing/2014/main" xmlns="" id="{8866731F-5986-4D6A-B57A-473A454C9A15}"/>
                  </a:ext>
                </a:extLst>
              </p:cNvPr>
              <p:cNvSpPr/>
              <p:nvPr/>
            </p:nvSpPr>
            <p:spPr>
              <a:xfrm>
                <a:off x="5033627" y="3245591"/>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200" dirty="0">
                    <a:latin typeface="Times New Roman" panose="02020603050405020304" pitchFamily="18" charset="0"/>
                    <a:cs typeface="Times New Roman" panose="02020603050405020304" pitchFamily="18" charset="0"/>
                  </a:rPr>
                  <a:t>6</a:t>
                </a:r>
                <a:endParaRPr lang="vi-VN" sz="2200" dirty="0">
                  <a:latin typeface="Times New Roman" panose="02020603050405020304" pitchFamily="18" charset="0"/>
                  <a:cs typeface="Times New Roman" panose="02020603050405020304" pitchFamily="18" charset="0"/>
                </a:endParaRPr>
              </a:p>
            </p:txBody>
          </p:sp>
          <p:sp>
            <p:nvSpPr>
              <p:cNvPr id="71" name="Oval 70">
                <a:extLst>
                  <a:ext uri="{FF2B5EF4-FFF2-40B4-BE49-F238E27FC236}">
                    <a16:creationId xmlns:a16="http://schemas.microsoft.com/office/drawing/2014/main" xmlns="" id="{61198BD0-9BC1-459A-B660-E077E722692F}"/>
                  </a:ext>
                </a:extLst>
              </p:cNvPr>
              <p:cNvSpPr/>
              <p:nvPr/>
            </p:nvSpPr>
            <p:spPr>
              <a:xfrm>
                <a:off x="3635896" y="3257263"/>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200" dirty="0">
                    <a:latin typeface="Times New Roman" panose="02020603050405020304" pitchFamily="18" charset="0"/>
                    <a:cs typeface="Times New Roman" panose="02020603050405020304" pitchFamily="18" charset="0"/>
                  </a:rPr>
                  <a:t>7</a:t>
                </a:r>
                <a:endParaRPr lang="vi-VN" sz="2200" dirty="0">
                  <a:latin typeface="Times New Roman" panose="02020603050405020304" pitchFamily="18" charset="0"/>
                  <a:cs typeface="Times New Roman" panose="02020603050405020304" pitchFamily="18" charset="0"/>
                </a:endParaRPr>
              </a:p>
            </p:txBody>
          </p:sp>
          <p:sp>
            <p:nvSpPr>
              <p:cNvPr id="72" name="Oval 71">
                <a:extLst>
                  <a:ext uri="{FF2B5EF4-FFF2-40B4-BE49-F238E27FC236}">
                    <a16:creationId xmlns:a16="http://schemas.microsoft.com/office/drawing/2014/main" xmlns="" id="{6817B450-864F-4085-8DF6-75FD115664B1}"/>
                  </a:ext>
                </a:extLst>
              </p:cNvPr>
              <p:cNvSpPr/>
              <p:nvPr/>
            </p:nvSpPr>
            <p:spPr>
              <a:xfrm>
                <a:off x="2267744" y="4779886"/>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Times New Roman" panose="02020603050405020304" pitchFamily="18" charset="0"/>
                    <a:cs typeface="Times New Roman" panose="02020603050405020304" pitchFamily="18" charset="0"/>
                  </a:rPr>
                  <a:t>2</a:t>
                </a:r>
                <a:r>
                  <a:rPr lang="en-US" sz="2200" dirty="0">
                    <a:latin typeface="Times New Roman" panose="02020603050405020304" pitchFamily="18" charset="0"/>
                    <a:cs typeface="Times New Roman" panose="02020603050405020304" pitchFamily="18" charset="0"/>
                  </a:rPr>
                  <a:t>4</a:t>
                </a:r>
                <a:endParaRPr lang="vi-VN" sz="2200" dirty="0">
                  <a:latin typeface="Times New Roman" panose="02020603050405020304" pitchFamily="18" charset="0"/>
                  <a:cs typeface="Times New Roman" panose="02020603050405020304" pitchFamily="18" charset="0"/>
                </a:endParaRPr>
              </a:p>
            </p:txBody>
          </p:sp>
          <p:sp>
            <p:nvSpPr>
              <p:cNvPr id="73" name="Oval 72">
                <a:extLst>
                  <a:ext uri="{FF2B5EF4-FFF2-40B4-BE49-F238E27FC236}">
                    <a16:creationId xmlns:a16="http://schemas.microsoft.com/office/drawing/2014/main" xmlns="" id="{28F8416D-6599-4AE1-B739-1145D98D900C}"/>
                  </a:ext>
                </a:extLst>
              </p:cNvPr>
              <p:cNvSpPr/>
              <p:nvPr/>
            </p:nvSpPr>
            <p:spPr>
              <a:xfrm>
                <a:off x="3635896" y="4780135"/>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Times New Roman" panose="02020603050405020304" pitchFamily="18" charset="0"/>
                    <a:cs typeface="Times New Roman" panose="02020603050405020304" pitchFamily="18" charset="0"/>
                  </a:rPr>
                  <a:t>2</a:t>
                </a:r>
                <a:r>
                  <a:rPr lang="en-US" sz="2200" dirty="0">
                    <a:latin typeface="Times New Roman" panose="02020603050405020304" pitchFamily="18" charset="0"/>
                    <a:cs typeface="Times New Roman" panose="02020603050405020304" pitchFamily="18" charset="0"/>
                  </a:rPr>
                  <a:t>3</a:t>
                </a:r>
                <a:endParaRPr lang="vi-VN" sz="2200" dirty="0">
                  <a:latin typeface="Times New Roman" panose="02020603050405020304" pitchFamily="18" charset="0"/>
                  <a:cs typeface="Times New Roman" panose="02020603050405020304" pitchFamily="18" charset="0"/>
                </a:endParaRPr>
              </a:p>
            </p:txBody>
          </p:sp>
          <p:sp>
            <p:nvSpPr>
              <p:cNvPr id="74" name="Oval 73">
                <a:extLst>
                  <a:ext uri="{FF2B5EF4-FFF2-40B4-BE49-F238E27FC236}">
                    <a16:creationId xmlns:a16="http://schemas.microsoft.com/office/drawing/2014/main" xmlns="" id="{292954FC-4FE3-4DE7-BACB-3EE410990827}"/>
                  </a:ext>
                </a:extLst>
              </p:cNvPr>
              <p:cNvSpPr/>
              <p:nvPr/>
            </p:nvSpPr>
            <p:spPr>
              <a:xfrm>
                <a:off x="6370894" y="4814227"/>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Times New Roman" panose="02020603050405020304" pitchFamily="18" charset="0"/>
                    <a:cs typeface="Times New Roman" panose="02020603050405020304" pitchFamily="18" charset="0"/>
                  </a:rPr>
                  <a:t>2</a:t>
                </a:r>
                <a:r>
                  <a:rPr lang="en-US" sz="2200" dirty="0">
                    <a:latin typeface="Times New Roman" panose="02020603050405020304" pitchFamily="18" charset="0"/>
                    <a:cs typeface="Times New Roman" panose="02020603050405020304" pitchFamily="18" charset="0"/>
                  </a:rPr>
                  <a:t>1</a:t>
                </a:r>
                <a:endParaRPr lang="vi-VN" sz="2200" dirty="0">
                  <a:latin typeface="Times New Roman" panose="02020603050405020304" pitchFamily="18" charset="0"/>
                  <a:cs typeface="Times New Roman" panose="02020603050405020304" pitchFamily="18" charset="0"/>
                </a:endParaRPr>
              </a:p>
            </p:txBody>
          </p:sp>
          <p:sp>
            <p:nvSpPr>
              <p:cNvPr id="75" name="Oval 74">
                <a:extLst>
                  <a:ext uri="{FF2B5EF4-FFF2-40B4-BE49-F238E27FC236}">
                    <a16:creationId xmlns:a16="http://schemas.microsoft.com/office/drawing/2014/main" xmlns="" id="{131A077F-CEBF-4C27-AE89-0086651BC82C}"/>
                  </a:ext>
                </a:extLst>
              </p:cNvPr>
              <p:cNvSpPr/>
              <p:nvPr/>
            </p:nvSpPr>
            <p:spPr>
              <a:xfrm>
                <a:off x="6372200" y="2348880"/>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200" dirty="0">
                    <a:latin typeface="Times New Roman" panose="02020603050405020304" pitchFamily="18" charset="0"/>
                    <a:cs typeface="Times New Roman" panose="02020603050405020304" pitchFamily="18" charset="0"/>
                  </a:rPr>
                  <a:t>1</a:t>
                </a:r>
                <a:endParaRPr lang="vi-VN" sz="2200" dirty="0">
                  <a:latin typeface="Times New Roman" panose="02020603050405020304" pitchFamily="18" charset="0"/>
                  <a:cs typeface="Times New Roman" panose="02020603050405020304" pitchFamily="18" charset="0"/>
                </a:endParaRPr>
              </a:p>
            </p:txBody>
          </p:sp>
          <p:sp>
            <p:nvSpPr>
              <p:cNvPr id="76" name="Oval 75">
                <a:extLst>
                  <a:ext uri="{FF2B5EF4-FFF2-40B4-BE49-F238E27FC236}">
                    <a16:creationId xmlns:a16="http://schemas.microsoft.com/office/drawing/2014/main" xmlns="" id="{DA8CB716-D308-4D9C-8A6F-DD36C5101A94}"/>
                  </a:ext>
                </a:extLst>
              </p:cNvPr>
              <p:cNvSpPr/>
              <p:nvPr/>
            </p:nvSpPr>
            <p:spPr>
              <a:xfrm>
                <a:off x="5004048" y="2348880"/>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200" dirty="0">
                    <a:latin typeface="Times New Roman" panose="02020603050405020304" pitchFamily="18" charset="0"/>
                    <a:cs typeface="Times New Roman" panose="02020603050405020304" pitchFamily="18" charset="0"/>
                  </a:rPr>
                  <a:t>2</a:t>
                </a:r>
                <a:endParaRPr lang="vi-VN" sz="2200" dirty="0">
                  <a:latin typeface="Times New Roman" panose="02020603050405020304" pitchFamily="18" charset="0"/>
                  <a:cs typeface="Times New Roman" panose="02020603050405020304" pitchFamily="18" charset="0"/>
                </a:endParaRPr>
              </a:p>
            </p:txBody>
          </p:sp>
          <p:sp>
            <p:nvSpPr>
              <p:cNvPr id="77" name="Rectangle 76">
                <a:extLst>
                  <a:ext uri="{FF2B5EF4-FFF2-40B4-BE49-F238E27FC236}">
                    <a16:creationId xmlns:a16="http://schemas.microsoft.com/office/drawing/2014/main" xmlns="" id="{C1671460-BBEE-4D18-BC43-E4AC31B3C43D}"/>
                  </a:ext>
                </a:extLst>
              </p:cNvPr>
              <p:cNvSpPr/>
              <p:nvPr/>
            </p:nvSpPr>
            <p:spPr>
              <a:xfrm>
                <a:off x="2411760" y="1700808"/>
                <a:ext cx="4320480" cy="43204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b="1" dirty="0">
                    <a:latin typeface="Times New Roman" panose="02020603050405020304" pitchFamily="18" charset="0"/>
                    <a:cs typeface="Times New Roman" panose="02020603050405020304" pitchFamily="18" charset="0"/>
                  </a:rPr>
                  <a:t>Phía đầu phòng thi</a:t>
                </a:r>
              </a:p>
            </p:txBody>
          </p:sp>
          <p:sp>
            <p:nvSpPr>
              <p:cNvPr id="78" name="Rectangle 77">
                <a:extLst>
                  <a:ext uri="{FF2B5EF4-FFF2-40B4-BE49-F238E27FC236}">
                    <a16:creationId xmlns:a16="http://schemas.microsoft.com/office/drawing/2014/main" xmlns="" id="{3B3D306F-FA6F-41A5-A551-1FFA81A97621}"/>
                  </a:ext>
                </a:extLst>
              </p:cNvPr>
              <p:cNvSpPr/>
              <p:nvPr/>
            </p:nvSpPr>
            <p:spPr>
              <a:xfrm>
                <a:off x="2411760" y="5517232"/>
                <a:ext cx="4320480" cy="43204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b="1" dirty="0">
                    <a:latin typeface="Times New Roman" panose="02020603050405020304" pitchFamily="18" charset="0"/>
                    <a:cs typeface="Times New Roman" panose="02020603050405020304" pitchFamily="18" charset="0"/>
                  </a:rPr>
                  <a:t>Phía cuối phòng thi</a:t>
                </a:r>
              </a:p>
            </p:txBody>
          </p:sp>
          <p:sp>
            <p:nvSpPr>
              <p:cNvPr id="79" name="Oval 78">
                <a:extLst>
                  <a:ext uri="{FF2B5EF4-FFF2-40B4-BE49-F238E27FC236}">
                    <a16:creationId xmlns:a16="http://schemas.microsoft.com/office/drawing/2014/main" xmlns="" id="{50B4D99C-AA6F-4502-8AC3-300CD4688183}"/>
                  </a:ext>
                </a:extLst>
              </p:cNvPr>
              <p:cNvSpPr/>
              <p:nvPr/>
            </p:nvSpPr>
            <p:spPr>
              <a:xfrm>
                <a:off x="5007991" y="4797152"/>
                <a:ext cx="504056" cy="504056"/>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vi-VN" sz="2200" dirty="0">
                    <a:latin typeface="Times New Roman" panose="02020603050405020304" pitchFamily="18" charset="0"/>
                    <a:cs typeface="Times New Roman" panose="02020603050405020304" pitchFamily="18" charset="0"/>
                  </a:rPr>
                  <a:t>2</a:t>
                </a:r>
                <a:r>
                  <a:rPr lang="en-US" sz="2200" dirty="0">
                    <a:latin typeface="Times New Roman" panose="02020603050405020304" pitchFamily="18" charset="0"/>
                    <a:cs typeface="Times New Roman" panose="02020603050405020304" pitchFamily="18" charset="0"/>
                  </a:rPr>
                  <a:t>2</a:t>
                </a:r>
                <a:endParaRPr lang="vi-VN" sz="2200" dirty="0">
                  <a:latin typeface="Times New Roman" panose="02020603050405020304" pitchFamily="18" charset="0"/>
                  <a:cs typeface="Times New Roman" panose="02020603050405020304" pitchFamily="18" charset="0"/>
                </a:endParaRPr>
              </a:p>
            </p:txBody>
          </p:sp>
        </p:grpSp>
        <p:cxnSp>
          <p:nvCxnSpPr>
            <p:cNvPr id="54" name="Straight Arrow Connector 53">
              <a:extLst>
                <a:ext uri="{FF2B5EF4-FFF2-40B4-BE49-F238E27FC236}">
                  <a16:creationId xmlns:a16="http://schemas.microsoft.com/office/drawing/2014/main" xmlns="" id="{ADFF8068-94F9-4CFE-9E8E-54621B7D6671}"/>
                </a:ext>
              </a:extLst>
            </p:cNvPr>
            <p:cNvCxnSpPr>
              <a:cxnSpLocks/>
            </p:cNvCxnSpPr>
            <p:nvPr/>
          </p:nvCxnSpPr>
          <p:spPr>
            <a:xfrm flipH="1">
              <a:off x="3962400" y="3429000"/>
              <a:ext cx="129540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a16="http://schemas.microsoft.com/office/drawing/2014/main" xmlns="" id="{E0A456F0-834B-4C6F-9714-1A4435080592}"/>
                </a:ext>
              </a:extLst>
            </p:cNvPr>
            <p:cNvCxnSpPr>
              <a:cxnSpLocks/>
            </p:cNvCxnSpPr>
            <p:nvPr/>
          </p:nvCxnSpPr>
          <p:spPr>
            <a:xfrm flipH="1">
              <a:off x="6400800" y="3429000"/>
              <a:ext cx="129540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xmlns="" id="{917FCFB8-6FC8-447B-A1F9-B9CA811F8DD6}"/>
                </a:ext>
              </a:extLst>
            </p:cNvPr>
            <p:cNvCxnSpPr>
              <a:cxnSpLocks/>
            </p:cNvCxnSpPr>
            <p:nvPr/>
          </p:nvCxnSpPr>
          <p:spPr>
            <a:xfrm flipH="1">
              <a:off x="1600200" y="3429000"/>
              <a:ext cx="137160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57" name="Straight Arrow Connector 56">
              <a:extLst>
                <a:ext uri="{FF2B5EF4-FFF2-40B4-BE49-F238E27FC236}">
                  <a16:creationId xmlns:a16="http://schemas.microsoft.com/office/drawing/2014/main" xmlns="" id="{C1B32C48-F96C-4677-A565-376F9186A8F5}"/>
                </a:ext>
              </a:extLst>
            </p:cNvPr>
            <p:cNvCxnSpPr>
              <a:cxnSpLocks/>
            </p:cNvCxnSpPr>
            <p:nvPr/>
          </p:nvCxnSpPr>
          <p:spPr>
            <a:xfrm flipH="1">
              <a:off x="6400800" y="4267200"/>
              <a:ext cx="129540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xmlns="" id="{7A3C6CF1-EB21-4629-A27E-4409909F5994}"/>
                </a:ext>
              </a:extLst>
            </p:cNvPr>
            <p:cNvCxnSpPr>
              <a:cxnSpLocks/>
            </p:cNvCxnSpPr>
            <p:nvPr/>
          </p:nvCxnSpPr>
          <p:spPr>
            <a:xfrm flipH="1">
              <a:off x="3962400" y="4267200"/>
              <a:ext cx="129540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xmlns="" id="{9306ED08-99C7-4A05-9E8A-7A7F1985D584}"/>
                </a:ext>
              </a:extLst>
            </p:cNvPr>
            <p:cNvCxnSpPr>
              <a:cxnSpLocks/>
            </p:cNvCxnSpPr>
            <p:nvPr/>
          </p:nvCxnSpPr>
          <p:spPr>
            <a:xfrm flipH="1">
              <a:off x="1637031" y="4267200"/>
              <a:ext cx="129540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60" name="Straight Arrow Connector 59">
              <a:extLst>
                <a:ext uri="{FF2B5EF4-FFF2-40B4-BE49-F238E27FC236}">
                  <a16:creationId xmlns:a16="http://schemas.microsoft.com/office/drawing/2014/main" xmlns="" id="{5AAFF226-DE1A-42C6-A8B4-10EC085920AB}"/>
                </a:ext>
              </a:extLst>
            </p:cNvPr>
            <p:cNvCxnSpPr>
              <a:cxnSpLocks/>
            </p:cNvCxnSpPr>
            <p:nvPr/>
          </p:nvCxnSpPr>
          <p:spPr>
            <a:xfrm>
              <a:off x="1721183" y="3594119"/>
              <a:ext cx="6064685" cy="500923"/>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61" name="Straight Arrow Connector 60">
              <a:extLst>
                <a:ext uri="{FF2B5EF4-FFF2-40B4-BE49-F238E27FC236}">
                  <a16:creationId xmlns:a16="http://schemas.microsoft.com/office/drawing/2014/main" xmlns="" id="{449752D7-B61B-4B19-A600-BB0A07F7B4E0}"/>
                </a:ext>
              </a:extLst>
            </p:cNvPr>
            <p:cNvCxnSpPr>
              <a:cxnSpLocks/>
            </p:cNvCxnSpPr>
            <p:nvPr/>
          </p:nvCxnSpPr>
          <p:spPr>
            <a:xfrm>
              <a:off x="1762302" y="4455671"/>
              <a:ext cx="6174856" cy="80282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xmlns="" id="{77EADF61-CD33-4EFE-880C-E44906160F40}"/>
                </a:ext>
              </a:extLst>
            </p:cNvPr>
            <p:cNvCxnSpPr>
              <a:cxnSpLocks/>
            </p:cNvCxnSpPr>
            <p:nvPr/>
          </p:nvCxnSpPr>
          <p:spPr>
            <a:xfrm>
              <a:off x="1660334" y="4701928"/>
              <a:ext cx="6148837" cy="81325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xmlns="" id="{509BE130-07FE-44E3-A01B-5564391A7CF7}"/>
                </a:ext>
              </a:extLst>
            </p:cNvPr>
            <p:cNvCxnSpPr>
              <a:cxnSpLocks/>
            </p:cNvCxnSpPr>
            <p:nvPr/>
          </p:nvCxnSpPr>
          <p:spPr>
            <a:xfrm flipH="1">
              <a:off x="6383923" y="5887278"/>
              <a:ext cx="129540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64" name="Straight Arrow Connector 63">
              <a:extLst>
                <a:ext uri="{FF2B5EF4-FFF2-40B4-BE49-F238E27FC236}">
                  <a16:creationId xmlns:a16="http://schemas.microsoft.com/office/drawing/2014/main" xmlns="" id="{7494841E-08B3-4007-826C-4FEEE3553A84}"/>
                </a:ext>
              </a:extLst>
            </p:cNvPr>
            <p:cNvCxnSpPr>
              <a:cxnSpLocks/>
            </p:cNvCxnSpPr>
            <p:nvPr/>
          </p:nvCxnSpPr>
          <p:spPr>
            <a:xfrm flipH="1">
              <a:off x="3962400" y="5867400"/>
              <a:ext cx="129540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65" name="Straight Arrow Connector 64">
              <a:extLst>
                <a:ext uri="{FF2B5EF4-FFF2-40B4-BE49-F238E27FC236}">
                  <a16:creationId xmlns:a16="http://schemas.microsoft.com/office/drawing/2014/main" xmlns="" id="{200F7F2C-92D4-4AA3-8160-D5648C242FFA}"/>
                </a:ext>
              </a:extLst>
            </p:cNvPr>
            <p:cNvCxnSpPr>
              <a:cxnSpLocks/>
            </p:cNvCxnSpPr>
            <p:nvPr/>
          </p:nvCxnSpPr>
          <p:spPr>
            <a:xfrm flipH="1">
              <a:off x="1654921" y="5860774"/>
              <a:ext cx="129540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790908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Nhiệm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vụ</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của</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cán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bộ</a:t>
            </a:r>
            <a:r>
              <a:rPr lang="en-US" sz="2400" b="1" kern="0" dirty="0">
                <a:solidFill>
                  <a:schemeClr val="bg1">
                    <a:lumMod val="50000"/>
                  </a:schemeClr>
                </a:solidFill>
                <a:latin typeface="+mj-lt"/>
                <a:ea typeface="Source Sans Pro"/>
                <a:cs typeface="Source Sans Pro"/>
                <a:sym typeface="Source Sans Pro"/>
              </a:rPr>
              <a:t> </a:t>
            </a:r>
            <a:r>
              <a:rPr lang="en-US" sz="2400" b="1" kern="0" err="1">
                <a:solidFill>
                  <a:schemeClr val="bg1">
                    <a:lumMod val="50000"/>
                  </a:schemeClr>
                </a:solidFill>
                <a:latin typeface="+mj-lt"/>
                <a:ea typeface="Source Sans Pro"/>
                <a:cs typeface="Source Sans Pro"/>
                <a:sym typeface="Source Sans Pro"/>
              </a:rPr>
              <a:t>coi</a:t>
            </a:r>
            <a:r>
              <a:rPr lang="en-US" sz="2400" b="1" kern="0">
                <a:solidFill>
                  <a:schemeClr val="bg1">
                    <a:lumMod val="50000"/>
                  </a:schemeClr>
                </a:solidFill>
                <a:latin typeface="+mj-lt"/>
                <a:ea typeface="Source Sans Pro"/>
                <a:cs typeface="Source Sans Pro"/>
                <a:sym typeface="Source Sans Pro"/>
              </a:rPr>
              <a:t> </a:t>
            </a:r>
            <a:r>
              <a:rPr lang="en-US" sz="2400" b="1" kern="0" smtClean="0">
                <a:solidFill>
                  <a:schemeClr val="bg1">
                    <a:lumMod val="50000"/>
                  </a:schemeClr>
                </a:solidFill>
                <a:latin typeface="+mj-lt"/>
                <a:ea typeface="Source Sans Pro"/>
                <a:cs typeface="Source Sans Pro"/>
                <a:sym typeface="Source Sans Pro"/>
              </a:rPr>
              <a:t>thi – Thu bài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graphicFrame>
        <p:nvGraphicFramePr>
          <p:cNvPr id="3" name="Table 2"/>
          <p:cNvGraphicFramePr>
            <a:graphicFrameLocks noGrp="1"/>
          </p:cNvGraphicFramePr>
          <p:nvPr>
            <p:extLst>
              <p:ext uri="{D42A27DB-BD31-4B8C-83A1-F6EECF244321}">
                <p14:modId xmlns:p14="http://schemas.microsoft.com/office/powerpoint/2010/main" val="1325884752"/>
              </p:ext>
            </p:extLst>
          </p:nvPr>
        </p:nvGraphicFramePr>
        <p:xfrm>
          <a:off x="211756" y="900984"/>
          <a:ext cx="8797490" cy="4069499"/>
        </p:xfrm>
        <a:graphic>
          <a:graphicData uri="http://schemas.openxmlformats.org/drawingml/2006/table">
            <a:tbl>
              <a:tblPr firstRow="1" firstCol="1" bandRow="1">
                <a:tableStyleId>{5940675A-B579-460E-94D1-54222C63F5DA}</a:tableStyleId>
              </a:tblPr>
              <a:tblGrid>
                <a:gridCol w="7767587">
                  <a:extLst>
                    <a:ext uri="{9D8B030D-6E8A-4147-A177-3AD203B41FA5}">
                      <a16:colId xmlns:a16="http://schemas.microsoft.com/office/drawing/2014/main" xmlns="" val="20000"/>
                    </a:ext>
                  </a:extLst>
                </a:gridCol>
                <a:gridCol w="1029903">
                  <a:extLst>
                    <a:ext uri="{9D8B030D-6E8A-4147-A177-3AD203B41FA5}">
                      <a16:colId xmlns:a16="http://schemas.microsoft.com/office/drawing/2014/main" xmlns="" val="20001"/>
                    </a:ext>
                  </a:extLst>
                </a:gridCol>
              </a:tblGrid>
              <a:tr h="806534">
                <a:tc>
                  <a:txBody>
                    <a:bodyPr/>
                    <a:lstStyle/>
                    <a:p>
                      <a:pPr algn="just">
                        <a:lnSpc>
                          <a:spcPct val="107000"/>
                        </a:lnSpc>
                        <a:spcAft>
                          <a:spcPts val="0"/>
                        </a:spcAft>
                      </a:pPr>
                      <a:r>
                        <a:rPr lang="vi-VN" sz="1800" kern="1200" smtClean="0">
                          <a:solidFill>
                            <a:schemeClr val="tx1"/>
                          </a:solidFill>
                          <a:effectLst/>
                          <a:latin typeface="+mn-lt"/>
                          <a:ea typeface="+mn-ea"/>
                          <a:cs typeface="+mn-cs"/>
                        </a:rPr>
                        <a:t>Trước khi </a:t>
                      </a:r>
                      <a:r>
                        <a:rPr lang="vi-VN" sz="1800" kern="1200" smtClean="0">
                          <a:solidFill>
                            <a:srgbClr val="C00000"/>
                          </a:solidFill>
                          <a:effectLst/>
                          <a:latin typeface="+mn-lt"/>
                          <a:ea typeface="+mn-ea"/>
                          <a:cs typeface="+mn-cs"/>
                        </a:rPr>
                        <a:t>hết giờ làm bài 15 phút </a:t>
                      </a:r>
                      <a:r>
                        <a:rPr lang="vi-VN" sz="1800" kern="1200" smtClean="0">
                          <a:solidFill>
                            <a:schemeClr val="tx1"/>
                          </a:solidFill>
                          <a:effectLst/>
                          <a:latin typeface="+mn-lt"/>
                          <a:ea typeface="+mn-ea"/>
                          <a:cs typeface="+mn-cs"/>
                        </a:rPr>
                        <a:t>(đối với bài thi độc lập và đối với mỗi môn thi thành phần trong bài thi tổ hợp), CBCT thông báo thời gian còn lại</a:t>
                      </a:r>
                      <a:endParaRPr lang="vi-VN" sz="24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vi-VN" sz="2800" b="1" smtClean="0">
                          <a:effectLst/>
                        </a:rPr>
                        <a:t>√</a:t>
                      </a:r>
                      <a:endParaRPr lang="vi-VN" sz="2800" b="1">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0000"/>
                  </a:ext>
                </a:extLst>
              </a:tr>
              <a:tr h="806534">
                <a:tc>
                  <a:txBody>
                    <a:bodyPr/>
                    <a:lstStyle/>
                    <a:p>
                      <a:pPr>
                        <a:lnSpc>
                          <a:spcPct val="107000"/>
                        </a:lnSpc>
                        <a:spcAft>
                          <a:spcPts val="0"/>
                        </a:spcAft>
                      </a:pPr>
                      <a:r>
                        <a:rPr lang="vi-VN" sz="1800" smtClean="0">
                          <a:effectLst/>
                        </a:rPr>
                        <a:t>Phải đếm đủ </a:t>
                      </a:r>
                      <a:r>
                        <a:rPr lang="vi-VN" sz="1800" smtClean="0">
                          <a:solidFill>
                            <a:srgbClr val="C00000"/>
                          </a:solidFill>
                          <a:effectLst/>
                        </a:rPr>
                        <a:t>số tờ giấy thi của từng bài, yêu cầu thí sinh tự ghi đúng số tờ giấy thi đã nộp và ký tên vào 02 (hai) Phiếu thu bài thi</a:t>
                      </a:r>
                      <a:endParaRPr lang="vi-VN" sz="18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vi-VN" sz="2800" b="1" smtClean="0">
                          <a:effectLst/>
                        </a:rPr>
                        <a:t>√</a:t>
                      </a:r>
                      <a:endParaRPr lang="vi-VN" sz="2800" b="1">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0001"/>
                  </a:ext>
                </a:extLst>
              </a:tr>
              <a:tr h="769452">
                <a:tc>
                  <a:txBody>
                    <a:bodyPr/>
                    <a:lstStyle/>
                    <a:p>
                      <a:pPr>
                        <a:lnSpc>
                          <a:spcPct val="107000"/>
                        </a:lnSpc>
                        <a:spcAft>
                          <a:spcPts val="0"/>
                        </a:spcAft>
                      </a:pPr>
                      <a:r>
                        <a:rPr lang="vi-VN" sz="1800">
                          <a:effectLst/>
                        </a:rPr>
                        <a:t>Phải kiểm </a:t>
                      </a:r>
                      <a:r>
                        <a:rPr lang="vi-VN" sz="1800">
                          <a:solidFill>
                            <a:srgbClr val="C00000"/>
                          </a:solidFill>
                          <a:effectLst/>
                        </a:rPr>
                        <a:t>bảo đảm mã đề thi đã ghi, tô trên Phiếu TLTN và ghi trên Phiếu thu bài thi phải giống với mã đề thi ghi trên tờ đề thi </a:t>
                      </a:r>
                      <a:r>
                        <a:rPr lang="vi-VN" sz="1800">
                          <a:effectLst/>
                        </a:rPr>
                        <a:t>của thí </a:t>
                      </a:r>
                      <a:r>
                        <a:rPr lang="vi-VN" sz="1800" smtClean="0">
                          <a:effectLst/>
                        </a:rPr>
                        <a:t>sinh</a:t>
                      </a:r>
                      <a:endParaRPr lang="vi-VN" sz="18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vi-VN" sz="2800" b="1" smtClean="0">
                          <a:effectLst/>
                        </a:rPr>
                        <a:t>√</a:t>
                      </a:r>
                      <a:r>
                        <a:rPr lang="vi-VN" sz="2800" b="1">
                          <a:effectLst/>
                        </a:rPr>
                        <a:t> </a:t>
                      </a:r>
                      <a:endParaRPr lang="vi-VN" sz="2800" b="1">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0002"/>
                  </a:ext>
                </a:extLst>
              </a:tr>
              <a:tr h="1066107">
                <a:tc>
                  <a:txBody>
                    <a:bodyPr/>
                    <a:lstStyle/>
                    <a:p>
                      <a:pPr>
                        <a:lnSpc>
                          <a:spcPct val="107000"/>
                        </a:lnSpc>
                        <a:spcAft>
                          <a:spcPts val="0"/>
                        </a:spcAft>
                      </a:pPr>
                      <a:r>
                        <a:rPr lang="vi-VN" sz="1800">
                          <a:effectLst/>
                        </a:rPr>
                        <a:t>Chỉ khi </a:t>
                      </a:r>
                      <a:r>
                        <a:rPr lang="vi-VN" sz="1800">
                          <a:solidFill>
                            <a:srgbClr val="C00000"/>
                          </a:solidFill>
                          <a:effectLst/>
                        </a:rPr>
                        <a:t>thu xong toàn bộ bài thi, phiếu TLTN </a:t>
                      </a:r>
                      <a:r>
                        <a:rPr lang="vi-VN" sz="1800">
                          <a:effectLst/>
                        </a:rPr>
                        <a:t>của cả phòng thi mới cho phép các thí sinh rời phòng thi </a:t>
                      </a:r>
                      <a:r>
                        <a:rPr lang="vi-VN" sz="1800" smtClean="0">
                          <a:effectLst/>
                        </a:rPr>
                        <a:t>(bài </a:t>
                      </a:r>
                      <a:r>
                        <a:rPr lang="vi-VN" sz="1800">
                          <a:effectLst/>
                        </a:rPr>
                        <a:t>thi tự luận khi hết 2/3 thời gian</a:t>
                      </a:r>
                      <a:r>
                        <a:rPr lang="vi-VN" sz="1800" smtClean="0">
                          <a:effectLst/>
                        </a:rPr>
                        <a:t>)</a:t>
                      </a:r>
                      <a:endParaRPr lang="vi-VN" sz="18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vi-VN" sz="2800" b="1" smtClean="0">
                          <a:effectLst/>
                        </a:rPr>
                        <a:t>√</a:t>
                      </a:r>
                      <a:endParaRPr lang="vi-VN" sz="2800" b="1">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0003"/>
                  </a:ext>
                </a:extLst>
              </a:tr>
              <a:tr h="620872">
                <a:tc>
                  <a:txBody>
                    <a:bodyPr/>
                    <a:lstStyle/>
                    <a:p>
                      <a:pPr>
                        <a:lnSpc>
                          <a:spcPct val="107000"/>
                        </a:lnSpc>
                        <a:spcAft>
                          <a:spcPts val="0"/>
                        </a:spcAft>
                      </a:pPr>
                      <a:r>
                        <a:rPr lang="vi-VN" sz="1800">
                          <a:effectLst/>
                        </a:rPr>
                        <a:t>Xếp bài thi </a:t>
                      </a:r>
                      <a:r>
                        <a:rPr lang="vi-VN" sz="1800">
                          <a:solidFill>
                            <a:srgbClr val="C00000"/>
                          </a:solidFill>
                          <a:effectLst/>
                        </a:rPr>
                        <a:t>theo thứ tự tăng dần </a:t>
                      </a:r>
                      <a:r>
                        <a:rPr lang="vi-VN" sz="1800">
                          <a:effectLst/>
                        </a:rPr>
                        <a:t>của số báo </a:t>
                      </a:r>
                      <a:r>
                        <a:rPr lang="vi-VN" sz="1800" smtClean="0">
                          <a:effectLst/>
                        </a:rPr>
                        <a:t>danh</a:t>
                      </a:r>
                      <a:endParaRPr lang="vi-VN" sz="1800">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vi-VN" sz="2800" b="1" smtClean="0">
                          <a:effectLst/>
                        </a:rPr>
                        <a:t>√</a:t>
                      </a:r>
                      <a:endParaRPr lang="vi-VN" sz="2800" b="1">
                        <a:effectLst/>
                        <a:latin typeface="Arial" panose="020B0604020202020204" pitchFamily="34" charset="0"/>
                        <a:ea typeface="Arial" panose="020B06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0004"/>
                  </a:ext>
                </a:extLst>
              </a:tr>
            </a:tbl>
          </a:graphicData>
        </a:graphic>
      </p:graphicFrame>
      <p:sp>
        <p:nvSpPr>
          <p:cNvPr id="14" name="5-Point Star 13"/>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37203118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Nhiệm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vụ</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của</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cán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bộ</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coi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0" y="914402"/>
            <a:ext cx="8970745" cy="3939540"/>
          </a:xfrm>
          <a:prstGeom prst="rect">
            <a:avLst/>
          </a:prstGeom>
          <a:noFill/>
        </p:spPr>
        <p:txBody>
          <a:bodyPr wrap="square" rtlCol="0">
            <a:spAutoFit/>
          </a:bodyPr>
          <a:lstStyle/>
          <a:p>
            <a:pPr marL="0" indent="0">
              <a:spcBef>
                <a:spcPts val="600"/>
              </a:spcBef>
              <a:spcAft>
                <a:spcPts val="600"/>
              </a:spcAft>
              <a:buNone/>
            </a:pPr>
            <a:r>
              <a:rPr lang="en-US" sz="2000" dirty="0">
                <a:cs typeface="Arial" pitchFamily="34" charset="0"/>
              </a:rPr>
              <a:t>9. </a:t>
            </a:r>
            <a:r>
              <a:rPr lang="en-US" sz="2000" dirty="0" err="1">
                <a:cs typeface="Arial" pitchFamily="34" charset="0"/>
              </a:rPr>
              <a:t>Bàn</a:t>
            </a:r>
            <a:r>
              <a:rPr lang="en-US" sz="2000" dirty="0">
                <a:cs typeface="Arial" pitchFamily="34" charset="0"/>
              </a:rPr>
              <a:t> </a:t>
            </a:r>
            <a:r>
              <a:rPr lang="en-US" sz="2000" dirty="0" err="1">
                <a:cs typeface="Arial" pitchFamily="34" charset="0"/>
              </a:rPr>
              <a:t>giao</a:t>
            </a:r>
            <a:r>
              <a:rPr lang="en-US" sz="2000" dirty="0">
                <a:cs typeface="Arial" pitchFamily="34" charset="0"/>
              </a:rPr>
              <a:t> </a:t>
            </a:r>
            <a:r>
              <a:rPr lang="en-US" sz="2000" dirty="0" err="1">
                <a:cs typeface="Arial" pitchFamily="34" charset="0"/>
              </a:rPr>
              <a:t>bài</a:t>
            </a:r>
            <a:r>
              <a:rPr lang="en-US" sz="2000" dirty="0">
                <a:cs typeface="Arial" pitchFamily="34" charset="0"/>
              </a:rPr>
              <a:t> </a:t>
            </a:r>
            <a:r>
              <a:rPr lang="en-US" sz="2000" dirty="0" err="1">
                <a:cs typeface="Arial" pitchFamily="34" charset="0"/>
              </a:rPr>
              <a:t>thi</a:t>
            </a:r>
            <a:r>
              <a:rPr lang="en-US" sz="2000" dirty="0">
                <a:cs typeface="Arial" pitchFamily="34" charset="0"/>
              </a:rPr>
              <a:t>: </a:t>
            </a:r>
          </a:p>
          <a:p>
            <a:pPr lvl="1" algn="just">
              <a:spcBef>
                <a:spcPts val="600"/>
              </a:spcBef>
              <a:spcAft>
                <a:spcPts val="600"/>
              </a:spcAft>
            </a:pPr>
            <a:r>
              <a:rPr lang="vi-VN" sz="2000" dirty="0"/>
              <a:t>Túi bài thi phải ghi đầy đủ các thông tin sau: Hội đồng thi; Điểm thi; Phòng thi; Buổi thi (thời gian, ngày thi); </a:t>
            </a:r>
            <a:r>
              <a:rPr lang="vi-VN" sz="2000" dirty="0">
                <a:solidFill>
                  <a:srgbClr val="FF0000"/>
                </a:solidFill>
              </a:rPr>
              <a:t>Tên bài thi; Họ tên, chữ ký của 02 CBCT; Họ tên, chữ ký của Trưởng Điểm thi và Thư ký trực tiếp kiểm đếm bài thi</a:t>
            </a:r>
            <a:r>
              <a:rPr lang="vi-VN" sz="2000" dirty="0"/>
              <a:t>;</a:t>
            </a:r>
          </a:p>
          <a:p>
            <a:pPr lvl="1" algn="just">
              <a:spcBef>
                <a:spcPts val="600"/>
              </a:spcBef>
              <a:spcAft>
                <a:spcPts val="600"/>
              </a:spcAft>
            </a:pPr>
            <a:r>
              <a:rPr lang="vi-VN" sz="2000" dirty="0">
                <a:cs typeface="Arial" pitchFamily="34" charset="0"/>
              </a:rPr>
              <a:t>Nhãn niêm phong </a:t>
            </a:r>
            <a:r>
              <a:rPr lang="vi-VN" sz="2000" dirty="0">
                <a:solidFill>
                  <a:srgbClr val="FF0000"/>
                </a:solidFill>
                <a:cs typeface="Arial" pitchFamily="34" charset="0"/>
              </a:rPr>
              <a:t>được dán vào chính giữa tất cả các mép dán của túi đựng bài thi</a:t>
            </a:r>
            <a:r>
              <a:rPr lang="vi-VN" sz="2000" dirty="0">
                <a:cs typeface="Arial" pitchFamily="34" charset="0"/>
              </a:rPr>
              <a:t>, Trưởng Điểm thi và thư ký trực tiếp kiểm đếm </a:t>
            </a:r>
            <a:r>
              <a:rPr lang="vi-VN" sz="2000" dirty="0">
                <a:solidFill>
                  <a:srgbClr val="FF0000"/>
                </a:solidFill>
                <a:cs typeface="Arial" pitchFamily="34" charset="0"/>
              </a:rPr>
              <a:t>ký và ghi rõ họ tên trên nhãn niêm phong</a:t>
            </a:r>
            <a:r>
              <a:rPr lang="vi-VN" sz="2000" dirty="0">
                <a:cs typeface="Arial" pitchFamily="34" charset="0"/>
              </a:rPr>
              <a:t>, </a:t>
            </a:r>
            <a:r>
              <a:rPr lang="vi-VN" sz="2000" dirty="0">
                <a:solidFill>
                  <a:srgbClr val="FF0000"/>
                </a:solidFill>
                <a:cs typeface="Arial" pitchFamily="34" charset="0"/>
              </a:rPr>
              <a:t>hai CBCT ký giáp lai giữa nhãn niêm phong và túi đựng bài thi</a:t>
            </a:r>
            <a:r>
              <a:rPr lang="vi-VN" sz="2000" dirty="0">
                <a:cs typeface="Arial" pitchFamily="34" charset="0"/>
              </a:rPr>
              <a:t> rồi đóng dấu giáp lai nhãn niêm phong; sau đó, </a:t>
            </a:r>
            <a:r>
              <a:rPr lang="vi-VN" sz="2000" dirty="0">
                <a:solidFill>
                  <a:srgbClr val="FF0000"/>
                </a:solidFill>
                <a:cs typeface="Arial" pitchFamily="34" charset="0"/>
              </a:rPr>
              <a:t>dùng băng keo trong suốt dán vòng quanh dọc theo chiều dài mép dán của túi đựng bài thi và phủ lên nhãn niêm phong;</a:t>
            </a:r>
          </a:p>
          <a:p>
            <a:pPr lvl="1" algn="just">
              <a:spcBef>
                <a:spcPts val="600"/>
              </a:spcBef>
              <a:spcAft>
                <a:spcPts val="600"/>
              </a:spcAft>
            </a:pPr>
            <a:r>
              <a:rPr lang="vi-VN" sz="2000" dirty="0">
                <a:cs typeface="Arial" pitchFamily="34" charset="0"/>
              </a:rPr>
              <a:t>Thư ký Điểm thi và hai CBCT ghi rõ họ tên và ký vào biên bản bàn giao.</a:t>
            </a:r>
            <a:endParaRPr lang="en-US" sz="2000" dirty="0">
              <a:cs typeface="Arial" pitchFamily="34" charset="0"/>
            </a:endParaRPr>
          </a:p>
        </p:txBody>
      </p:sp>
    </p:spTree>
    <p:extLst>
      <p:ext uri="{BB962C8B-B14F-4D97-AF65-F5344CB8AC3E}">
        <p14:creationId xmlns:p14="http://schemas.microsoft.com/office/powerpoint/2010/main" val="26271169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Nhiệm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vụ</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của</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cán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bộ</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coi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457200" y="914402"/>
            <a:ext cx="8552045" cy="3323987"/>
          </a:xfrm>
          <a:prstGeom prst="rect">
            <a:avLst/>
          </a:prstGeom>
          <a:noFill/>
        </p:spPr>
        <p:txBody>
          <a:bodyPr wrap="square" rtlCol="0">
            <a:spAutoFit/>
          </a:bodyPr>
          <a:lstStyle/>
          <a:p>
            <a:pPr marL="0" indent="0">
              <a:spcAft>
                <a:spcPts val="600"/>
              </a:spcAft>
              <a:buNone/>
            </a:pPr>
            <a:r>
              <a:rPr lang="en-US" sz="1800" dirty="0">
                <a:cs typeface="Arial" pitchFamily="34" charset="0"/>
              </a:rPr>
              <a:t>10. </a:t>
            </a:r>
            <a:r>
              <a:rPr lang="en-US" sz="1800" dirty="0" err="1">
                <a:cs typeface="Arial" pitchFamily="34" charset="0"/>
              </a:rPr>
              <a:t>Xử</a:t>
            </a:r>
            <a:r>
              <a:rPr lang="en-US" sz="1800" dirty="0">
                <a:cs typeface="Arial" pitchFamily="34" charset="0"/>
              </a:rPr>
              <a:t> </a:t>
            </a:r>
            <a:r>
              <a:rPr lang="en-US" sz="1800" dirty="0" err="1">
                <a:cs typeface="Arial" pitchFamily="34" charset="0"/>
              </a:rPr>
              <a:t>lý</a:t>
            </a:r>
            <a:r>
              <a:rPr lang="en-US" sz="1800" dirty="0">
                <a:cs typeface="Arial" pitchFamily="34" charset="0"/>
              </a:rPr>
              <a:t> </a:t>
            </a:r>
            <a:r>
              <a:rPr lang="en-US" sz="1800" dirty="0" err="1">
                <a:cs typeface="Arial" pitchFamily="34" charset="0"/>
              </a:rPr>
              <a:t>khi</a:t>
            </a:r>
            <a:r>
              <a:rPr lang="en-US" sz="1800" dirty="0">
                <a:cs typeface="Arial" pitchFamily="34" charset="0"/>
              </a:rPr>
              <a:t> </a:t>
            </a:r>
            <a:r>
              <a:rPr lang="en-US" sz="1800" dirty="0" err="1">
                <a:cs typeface="Arial" pitchFamily="34" charset="0"/>
              </a:rPr>
              <a:t>thí</a:t>
            </a:r>
            <a:r>
              <a:rPr lang="en-US" sz="1800" dirty="0">
                <a:cs typeface="Arial" pitchFamily="34" charset="0"/>
              </a:rPr>
              <a:t> </a:t>
            </a:r>
            <a:r>
              <a:rPr lang="en-US" sz="1800" dirty="0" err="1">
                <a:cs typeface="Arial" pitchFamily="34" charset="0"/>
              </a:rPr>
              <a:t>sinh</a:t>
            </a:r>
            <a:r>
              <a:rPr lang="en-US" sz="1800" dirty="0">
                <a:cs typeface="Arial" pitchFamily="34" charset="0"/>
              </a:rPr>
              <a:t> ra </a:t>
            </a:r>
            <a:r>
              <a:rPr lang="en-US" sz="1800" dirty="0" err="1">
                <a:cs typeface="Arial" pitchFamily="34" charset="0"/>
              </a:rPr>
              <a:t>khỏi</a:t>
            </a:r>
            <a:r>
              <a:rPr lang="en-US" sz="1800" dirty="0">
                <a:cs typeface="Arial" pitchFamily="34" charset="0"/>
              </a:rPr>
              <a:t> </a:t>
            </a:r>
            <a:r>
              <a:rPr lang="en-US" sz="1800" dirty="0" err="1">
                <a:cs typeface="Arial" pitchFamily="34" charset="0"/>
              </a:rPr>
              <a:t>phòng</a:t>
            </a:r>
            <a:r>
              <a:rPr lang="en-US" sz="1800" dirty="0">
                <a:cs typeface="Arial" pitchFamily="34" charset="0"/>
              </a:rPr>
              <a:t> </a:t>
            </a:r>
            <a:r>
              <a:rPr lang="en-US" sz="1800" dirty="0" err="1">
                <a:cs typeface="Arial" pitchFamily="34" charset="0"/>
              </a:rPr>
              <a:t>thi</a:t>
            </a:r>
            <a:r>
              <a:rPr lang="en-US" sz="1800" dirty="0">
                <a:cs typeface="Arial" pitchFamily="34" charset="0"/>
              </a:rPr>
              <a:t>:</a:t>
            </a:r>
          </a:p>
          <a:p>
            <a:pPr marL="0" indent="0" algn="just">
              <a:spcAft>
                <a:spcPts val="600"/>
              </a:spcAft>
              <a:buNone/>
            </a:pPr>
            <a:r>
              <a:rPr lang="en-US" sz="1800" dirty="0">
                <a:cs typeface="Arial" pitchFamily="34" charset="0"/>
              </a:rPr>
              <a:t>	</a:t>
            </a:r>
            <a:r>
              <a:rPr lang="vi-VN" sz="1800" dirty="0">
                <a:cs typeface="Arial" pitchFamily="34" charset="0"/>
              </a:rPr>
              <a:t>- Chỉ cho thí sinh ra khỏi phòng thi sớm nhất sau </a:t>
            </a:r>
            <a:r>
              <a:rPr lang="vi-VN" sz="1800" dirty="0">
                <a:solidFill>
                  <a:srgbClr val="FF0000"/>
                </a:solidFill>
                <a:cs typeface="Arial" pitchFamily="34" charset="0"/>
              </a:rPr>
              <a:t>2/3 (hai phần ba) </a:t>
            </a:r>
            <a:r>
              <a:rPr lang="vi-VN" sz="1800" dirty="0">
                <a:cs typeface="Arial" pitchFamily="34" charset="0"/>
              </a:rPr>
              <a:t>thời gian làm bài (đối với bài thi tự luận) sau khi thí sinh </a:t>
            </a:r>
            <a:r>
              <a:rPr lang="vi-VN" sz="1800" dirty="0">
                <a:solidFill>
                  <a:srgbClr val="FF0000"/>
                </a:solidFill>
                <a:cs typeface="Arial" pitchFamily="34" charset="0"/>
              </a:rPr>
              <a:t>đã nộp bài làm, đề thi và giấy nháp</a:t>
            </a:r>
            <a:r>
              <a:rPr lang="vi-VN" sz="1800" dirty="0">
                <a:cs typeface="Arial" pitchFamily="34" charset="0"/>
              </a:rPr>
              <a:t>; </a:t>
            </a:r>
          </a:p>
          <a:p>
            <a:pPr marL="0" indent="0" algn="just">
              <a:spcAft>
                <a:spcPts val="600"/>
              </a:spcAft>
              <a:buNone/>
            </a:pPr>
            <a:r>
              <a:rPr lang="vi-VN" sz="1800" dirty="0">
                <a:cs typeface="Arial" pitchFamily="34" charset="0"/>
              </a:rPr>
              <a:t>	- Thí sinh </a:t>
            </a:r>
            <a:r>
              <a:rPr lang="vi-VN" sz="1800" dirty="0">
                <a:solidFill>
                  <a:srgbClr val="FF0000"/>
                </a:solidFill>
                <a:cs typeface="Arial" pitchFamily="34" charset="0"/>
              </a:rPr>
              <a:t>nhất thiết phải tạm thời ra khỏi phòng thi </a:t>
            </a:r>
            <a:r>
              <a:rPr lang="vi-VN" sz="1800" dirty="0">
                <a:cs typeface="Arial" pitchFamily="34" charset="0"/>
              </a:rPr>
              <a:t>thì CBCT phải báo cho </a:t>
            </a:r>
            <a:r>
              <a:rPr lang="en-US" sz="1800" dirty="0" err="1">
                <a:solidFill>
                  <a:srgbClr val="FF0000"/>
                </a:solidFill>
                <a:cs typeface="Arial" pitchFamily="34" charset="0"/>
              </a:rPr>
              <a:t>cán</a:t>
            </a:r>
            <a:r>
              <a:rPr lang="en-US" sz="1800" dirty="0">
                <a:solidFill>
                  <a:srgbClr val="FF0000"/>
                </a:solidFill>
                <a:cs typeface="Arial" pitchFamily="34" charset="0"/>
              </a:rPr>
              <a:t> </a:t>
            </a:r>
            <a:r>
              <a:rPr lang="en-US" sz="1800" dirty="0" err="1">
                <a:solidFill>
                  <a:srgbClr val="FF0000"/>
                </a:solidFill>
                <a:cs typeface="Arial" pitchFamily="34" charset="0"/>
              </a:rPr>
              <a:t>bộ</a:t>
            </a:r>
            <a:r>
              <a:rPr lang="en-US" sz="1800" dirty="0">
                <a:solidFill>
                  <a:srgbClr val="FF0000"/>
                </a:solidFill>
                <a:cs typeface="Arial" pitchFamily="34" charset="0"/>
              </a:rPr>
              <a:t> </a:t>
            </a:r>
            <a:r>
              <a:rPr lang="vi-VN" sz="1800" dirty="0">
                <a:solidFill>
                  <a:srgbClr val="FF0000"/>
                </a:solidFill>
                <a:cs typeface="Arial" pitchFamily="34" charset="0"/>
              </a:rPr>
              <a:t>giám sát phòng thi </a:t>
            </a:r>
            <a:r>
              <a:rPr lang="vi-VN" sz="1800" dirty="0">
                <a:cs typeface="Arial" pitchFamily="34" charset="0"/>
              </a:rPr>
              <a:t>để phối hợp thực hiện theo quy định;</a:t>
            </a:r>
          </a:p>
          <a:p>
            <a:pPr marL="0" indent="0" algn="just">
              <a:spcAft>
                <a:spcPts val="600"/>
              </a:spcAft>
              <a:buNone/>
            </a:pPr>
            <a:r>
              <a:rPr lang="vi-VN" sz="1800" dirty="0">
                <a:cs typeface="Arial" pitchFamily="34" charset="0"/>
              </a:rPr>
              <a:t>	- Thí sinh chưa được rời khỏi khu vực thi khi </a:t>
            </a:r>
            <a:r>
              <a:rPr lang="vi-VN" sz="1800" dirty="0">
                <a:solidFill>
                  <a:srgbClr val="C00000"/>
                </a:solidFill>
                <a:cs typeface="Arial" pitchFamily="34" charset="0"/>
              </a:rPr>
              <a:t>di chuyển về phòng chờ theo hướng dẫn của </a:t>
            </a:r>
            <a:r>
              <a:rPr lang="en-US" sz="1800" dirty="0" err="1">
                <a:solidFill>
                  <a:srgbClr val="C00000"/>
                </a:solidFill>
                <a:cs typeface="Arial" pitchFamily="34" charset="0"/>
              </a:rPr>
              <a:t>cán</a:t>
            </a:r>
            <a:r>
              <a:rPr lang="en-US" sz="1800" dirty="0">
                <a:solidFill>
                  <a:srgbClr val="C00000"/>
                </a:solidFill>
                <a:cs typeface="Arial" pitchFamily="34" charset="0"/>
              </a:rPr>
              <a:t> </a:t>
            </a:r>
            <a:r>
              <a:rPr lang="en-US" sz="1800" dirty="0" err="1">
                <a:solidFill>
                  <a:srgbClr val="C00000"/>
                </a:solidFill>
                <a:cs typeface="Arial" pitchFamily="34" charset="0"/>
              </a:rPr>
              <a:t>bộ</a:t>
            </a:r>
            <a:r>
              <a:rPr lang="en-US" sz="1800" dirty="0">
                <a:solidFill>
                  <a:srgbClr val="C00000"/>
                </a:solidFill>
                <a:cs typeface="Arial" pitchFamily="34" charset="0"/>
              </a:rPr>
              <a:t> </a:t>
            </a:r>
            <a:r>
              <a:rPr lang="vi-VN" sz="1800" dirty="0">
                <a:solidFill>
                  <a:srgbClr val="C00000"/>
                </a:solidFill>
                <a:cs typeface="Arial" pitchFamily="34" charset="0"/>
              </a:rPr>
              <a:t>giám sát</a:t>
            </a:r>
            <a:r>
              <a:rPr lang="vi-VN" sz="1800" dirty="0">
                <a:cs typeface="Arial" pitchFamily="34" charset="0"/>
              </a:rPr>
              <a:t>.</a:t>
            </a:r>
            <a:endParaRPr lang="en-US" sz="1800" dirty="0">
              <a:cs typeface="Arial" pitchFamily="34" charset="0"/>
            </a:endParaRPr>
          </a:p>
          <a:p>
            <a:pPr marL="0" indent="0">
              <a:spcAft>
                <a:spcPts val="600"/>
              </a:spcAft>
              <a:buNone/>
            </a:pPr>
            <a:r>
              <a:rPr lang="en-US" sz="1800" dirty="0">
                <a:cs typeface="Arial" pitchFamily="34" charset="0"/>
              </a:rPr>
              <a:t>11. </a:t>
            </a:r>
            <a:r>
              <a:rPr lang="en-US" sz="1800" dirty="0" err="1">
                <a:cs typeface="Arial" pitchFamily="34" charset="0"/>
              </a:rPr>
              <a:t>Xử</a:t>
            </a:r>
            <a:r>
              <a:rPr lang="en-US" sz="1800" dirty="0">
                <a:cs typeface="Arial" pitchFamily="34" charset="0"/>
              </a:rPr>
              <a:t> </a:t>
            </a:r>
            <a:r>
              <a:rPr lang="en-US" sz="1800" dirty="0" err="1">
                <a:cs typeface="Arial" pitchFamily="34" charset="0"/>
              </a:rPr>
              <a:t>lý</a:t>
            </a:r>
            <a:r>
              <a:rPr lang="en-US" sz="1800" dirty="0">
                <a:cs typeface="Arial" pitchFamily="34" charset="0"/>
              </a:rPr>
              <a:t> vi </a:t>
            </a:r>
            <a:r>
              <a:rPr lang="en-US" sz="1800" dirty="0" err="1">
                <a:cs typeface="Arial" pitchFamily="34" charset="0"/>
              </a:rPr>
              <a:t>phạm</a:t>
            </a:r>
            <a:r>
              <a:rPr lang="en-US" sz="1800" dirty="0">
                <a:cs typeface="Arial" pitchFamily="34" charset="0"/>
              </a:rPr>
              <a:t> </a:t>
            </a:r>
            <a:r>
              <a:rPr lang="en-US" sz="1800" dirty="0" err="1">
                <a:cs typeface="Arial" pitchFamily="34" charset="0"/>
              </a:rPr>
              <a:t>Quy</a:t>
            </a:r>
            <a:r>
              <a:rPr lang="en-US" sz="1800" dirty="0">
                <a:cs typeface="Arial" pitchFamily="34" charset="0"/>
              </a:rPr>
              <a:t> </a:t>
            </a:r>
            <a:r>
              <a:rPr lang="en-US" sz="1800" dirty="0" err="1">
                <a:cs typeface="Arial" pitchFamily="34" charset="0"/>
              </a:rPr>
              <a:t>chế</a:t>
            </a:r>
            <a:r>
              <a:rPr lang="en-US" sz="1800" dirty="0">
                <a:cs typeface="Arial" pitchFamily="34" charset="0"/>
              </a:rPr>
              <a:t> </a:t>
            </a:r>
            <a:r>
              <a:rPr lang="en-US" sz="1800" dirty="0" err="1">
                <a:cs typeface="Arial" pitchFamily="34" charset="0"/>
              </a:rPr>
              <a:t>thi</a:t>
            </a:r>
            <a:r>
              <a:rPr lang="en-US" sz="1800" dirty="0">
                <a:cs typeface="Arial" pitchFamily="34" charset="0"/>
              </a:rPr>
              <a:t>:</a:t>
            </a:r>
          </a:p>
          <a:p>
            <a:pPr marL="0" indent="0">
              <a:spcAft>
                <a:spcPts val="600"/>
              </a:spcAft>
              <a:buNone/>
            </a:pPr>
            <a:r>
              <a:rPr lang="en-US" sz="1800" dirty="0">
                <a:cs typeface="Arial" pitchFamily="34" charset="0"/>
              </a:rPr>
              <a:t>	</a:t>
            </a:r>
            <a:r>
              <a:rPr lang="vi-VN" sz="1800" dirty="0">
                <a:cs typeface="Arial" pitchFamily="34" charset="0"/>
              </a:rPr>
              <a:t>- </a:t>
            </a:r>
            <a:r>
              <a:rPr lang="vi-VN" sz="1800" dirty="0"/>
              <a:t>Nếu có thí sinh vi phạm thì phải </a:t>
            </a:r>
            <a:r>
              <a:rPr lang="vi-VN" sz="1800" dirty="0">
                <a:solidFill>
                  <a:srgbClr val="FF0000"/>
                </a:solidFill>
              </a:rPr>
              <a:t>lập biên bản xử lý theo Quy chế thi</a:t>
            </a:r>
            <a:r>
              <a:rPr lang="vi-VN" sz="1800" dirty="0"/>
              <a:t>; </a:t>
            </a:r>
          </a:p>
          <a:p>
            <a:pPr marL="0" indent="0" algn="just">
              <a:spcAft>
                <a:spcPts val="600"/>
              </a:spcAft>
              <a:buNone/>
            </a:pPr>
            <a:r>
              <a:rPr lang="vi-VN" sz="1800" dirty="0"/>
              <a:t>	- Tình huống bất thường </a:t>
            </a:r>
            <a:r>
              <a:rPr lang="vi-VN" sz="1800" dirty="0">
                <a:solidFill>
                  <a:srgbClr val="FF0000"/>
                </a:solidFill>
              </a:rPr>
              <a:t>phải báo cáo ngay cho Trưởng Điểm thi </a:t>
            </a:r>
            <a:r>
              <a:rPr lang="vi-VN" sz="1800" dirty="0"/>
              <a:t>giải quyết.</a:t>
            </a:r>
            <a:endParaRPr lang="en-US" sz="1800" dirty="0">
              <a:cs typeface="Arial" pitchFamily="34" charset="0"/>
            </a:endParaRPr>
          </a:p>
        </p:txBody>
      </p:sp>
    </p:spTree>
    <p:extLst>
      <p:ext uri="{BB962C8B-B14F-4D97-AF65-F5344CB8AC3E}">
        <p14:creationId xmlns:p14="http://schemas.microsoft.com/office/powerpoint/2010/main" val="32023589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Nhiệm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vụ</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của</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cán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bộ</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giám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sát</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924339" y="914402"/>
            <a:ext cx="7762461" cy="3939540"/>
          </a:xfrm>
          <a:prstGeom prst="rect">
            <a:avLst/>
          </a:prstGeom>
          <a:noFill/>
        </p:spPr>
        <p:txBody>
          <a:bodyPr wrap="square" rtlCol="0">
            <a:spAutoFit/>
          </a:bodyPr>
          <a:lstStyle/>
          <a:p>
            <a:pPr marL="342900" indent="-342900" algn="just">
              <a:spcBef>
                <a:spcPts val="600"/>
              </a:spcBef>
              <a:spcAft>
                <a:spcPts val="600"/>
              </a:spcAft>
              <a:buFont typeface="+mj-lt"/>
              <a:buAutoNum type="arabicPeriod"/>
            </a:pPr>
            <a:r>
              <a:rPr lang="vi-VN" sz="2000" dirty="0">
                <a:solidFill>
                  <a:srgbClr val="FF0000"/>
                </a:solidFill>
              </a:rPr>
              <a:t>Giám sát việc thực hiện nhiệm vụ</a:t>
            </a:r>
            <a:r>
              <a:rPr lang="vi-VN" sz="2000" dirty="0"/>
              <a:t> của CBCT, các thành viên khác tại khu vực được phân công; </a:t>
            </a:r>
          </a:p>
          <a:p>
            <a:pPr marL="342900" indent="-342900" algn="just">
              <a:spcBef>
                <a:spcPts val="600"/>
              </a:spcBef>
              <a:spcAft>
                <a:spcPts val="600"/>
              </a:spcAft>
              <a:buFont typeface="+mj-lt"/>
              <a:buAutoNum type="arabicPeriod"/>
            </a:pPr>
            <a:r>
              <a:rPr lang="vi-VN" sz="2000" dirty="0"/>
              <a:t>Giám sát thí sinh được CBCT cho phép ra ngoài phòng thi;</a:t>
            </a:r>
            <a:r>
              <a:rPr lang="vi-VN" sz="2000" baseline="30000" dirty="0"/>
              <a:t> </a:t>
            </a:r>
            <a:r>
              <a:rPr lang="vi-VN" sz="2000" dirty="0"/>
              <a:t>kịp thời nhắc nhở CBCT, trật tự viên, công an, nhân viên y tế và </a:t>
            </a:r>
            <a:r>
              <a:rPr lang="vi-VN" sz="2000" dirty="0">
                <a:solidFill>
                  <a:srgbClr val="FF0000"/>
                </a:solidFill>
              </a:rPr>
              <a:t>lập biên bản nếu các đối tượng trên vi phạm Quy chế thi</a:t>
            </a:r>
            <a:r>
              <a:rPr lang="vi-VN" sz="2000" dirty="0"/>
              <a:t>; </a:t>
            </a:r>
          </a:p>
          <a:p>
            <a:pPr marL="342900" indent="-342900" algn="just">
              <a:spcBef>
                <a:spcPts val="600"/>
              </a:spcBef>
              <a:spcAft>
                <a:spcPts val="600"/>
              </a:spcAft>
              <a:buFont typeface="+mj-lt"/>
              <a:buAutoNum type="arabicPeriod"/>
            </a:pPr>
            <a:r>
              <a:rPr lang="vi-VN" sz="2000" dirty="0">
                <a:solidFill>
                  <a:srgbClr val="FF0000"/>
                </a:solidFill>
              </a:rPr>
              <a:t>Kiến nghị</a:t>
            </a:r>
            <a:r>
              <a:rPr lang="vi-VN" sz="2000" dirty="0"/>
              <a:t> Trưởng Điểm thi đình chỉ việc thực hiện nhiệm vụ hoặc thay đổi CBCT, trật tự viên, công an, nhân </a:t>
            </a:r>
            <a:r>
              <a:rPr lang="vi-VN" sz="2000"/>
              <a:t>viên </a:t>
            </a:r>
            <a:r>
              <a:rPr lang="vi-VN" sz="2000" smtClean="0"/>
              <a:t>y </a:t>
            </a:r>
            <a:r>
              <a:rPr lang="vi-VN" sz="2000" dirty="0"/>
              <a:t>tế nếu có vi phạm; </a:t>
            </a:r>
          </a:p>
          <a:p>
            <a:pPr marL="342900" indent="-342900" algn="just">
              <a:spcBef>
                <a:spcPts val="600"/>
              </a:spcBef>
              <a:spcAft>
                <a:spcPts val="600"/>
              </a:spcAft>
              <a:buFont typeface="+mj-lt"/>
              <a:buAutoNum type="arabicPeriod"/>
            </a:pPr>
            <a:r>
              <a:rPr lang="vi-VN" sz="2000" dirty="0">
                <a:solidFill>
                  <a:srgbClr val="FF0000"/>
                </a:solidFill>
              </a:rPr>
              <a:t>Yêu cầu CBCT lập biên bản thí sinh vi phạm Quy chế thi</a:t>
            </a:r>
            <a:r>
              <a:rPr lang="vi-VN" sz="2000" dirty="0"/>
              <a:t> (nếu có); phối hợp với các đoàn thanh tra thi trong việc thanh tra, xử lý vi phạm.</a:t>
            </a:r>
          </a:p>
        </p:txBody>
      </p:sp>
    </p:spTree>
    <p:extLst>
      <p:ext uri="{BB962C8B-B14F-4D97-AF65-F5344CB8AC3E}">
        <p14:creationId xmlns:p14="http://schemas.microsoft.com/office/powerpoint/2010/main" val="23516074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Thí</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sinh</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dự</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336885" y="914402"/>
            <a:ext cx="8349916" cy="3354765"/>
          </a:xfrm>
          <a:prstGeom prst="rect">
            <a:avLst/>
          </a:prstGeom>
          <a:noFill/>
        </p:spPr>
        <p:txBody>
          <a:bodyPr wrap="square" rtlCol="0">
            <a:spAutoFit/>
          </a:bodyPr>
          <a:lstStyle/>
          <a:p>
            <a:pPr marL="342900" indent="-342900" algn="just">
              <a:spcBef>
                <a:spcPts val="600"/>
              </a:spcBef>
              <a:spcAft>
                <a:spcPts val="600"/>
              </a:spcAft>
              <a:buAutoNum type="arabicPeriod"/>
            </a:pPr>
            <a:r>
              <a:rPr lang="vi-VN" sz="1800" smtClean="0"/>
              <a:t>Có </a:t>
            </a:r>
            <a:r>
              <a:rPr lang="vi-VN" sz="1800" dirty="0"/>
              <a:t>mặt tại phòng thi đúng thời gian quy định; Thí sinh đến </a:t>
            </a:r>
            <a:r>
              <a:rPr lang="vi-VN" sz="1800" dirty="0">
                <a:solidFill>
                  <a:srgbClr val="FF0000"/>
                </a:solidFill>
              </a:rPr>
              <a:t>chậm quá 15 phút</a:t>
            </a:r>
            <a:r>
              <a:rPr lang="vi-VN" sz="1800" dirty="0"/>
              <a:t> sau khi có hiệu lệnh tính giờ làm bài sẽ không được dự thi buổi </a:t>
            </a:r>
            <a:r>
              <a:rPr lang="vi-VN" sz="1800"/>
              <a:t>thi </a:t>
            </a:r>
            <a:r>
              <a:rPr lang="vi-VN" sz="1800" smtClean="0"/>
              <a:t>đó.</a:t>
            </a:r>
          </a:p>
          <a:p>
            <a:pPr marL="342900" indent="-342900" algn="just">
              <a:spcBef>
                <a:spcPts val="600"/>
              </a:spcBef>
              <a:spcAft>
                <a:spcPts val="600"/>
              </a:spcAft>
              <a:buAutoNum type="arabicPeriod"/>
            </a:pPr>
            <a:r>
              <a:rPr lang="vi-VN" sz="1800" smtClean="0"/>
              <a:t>Phải </a:t>
            </a:r>
            <a:r>
              <a:rPr lang="vi-VN" sz="1800" smtClean="0">
                <a:solidFill>
                  <a:srgbClr val="C00000"/>
                </a:solidFill>
              </a:rPr>
              <a:t>kiểm tra các vật dụng bị cấm mang vào phòng thi</a:t>
            </a:r>
            <a:r>
              <a:rPr lang="vi-VN" sz="1800" smtClean="0"/>
              <a:t>.</a:t>
            </a:r>
            <a:endParaRPr lang="vi-VN" sz="1800"/>
          </a:p>
          <a:p>
            <a:pPr marL="342900" indent="-342900" algn="just">
              <a:spcBef>
                <a:spcPts val="600"/>
              </a:spcBef>
              <a:spcAft>
                <a:spcPts val="600"/>
              </a:spcAft>
              <a:buAutoNum type="arabicPeriod"/>
            </a:pPr>
            <a:r>
              <a:rPr lang="vi-VN" sz="1800" smtClean="0">
                <a:solidFill>
                  <a:srgbClr val="FF0000"/>
                </a:solidFill>
              </a:rPr>
              <a:t>Phải tuyệt đối tuân theo sự hướng dẫn</a:t>
            </a:r>
            <a:r>
              <a:rPr lang="vi-VN" sz="1800" smtClean="0"/>
              <a:t> của CBCT và </a:t>
            </a:r>
            <a:r>
              <a:rPr lang="x-none" sz="1800" smtClean="0"/>
              <a:t>những người</a:t>
            </a:r>
            <a:r>
              <a:rPr lang="vi-VN" sz="1800" smtClean="0"/>
              <a:t> có trách nhiệm tại Điểm thi.</a:t>
            </a:r>
          </a:p>
          <a:p>
            <a:pPr marL="342900" indent="-342900" algn="just">
              <a:spcBef>
                <a:spcPts val="600"/>
              </a:spcBef>
              <a:spcAft>
                <a:spcPts val="600"/>
              </a:spcAft>
              <a:buAutoNum type="arabicPeriod"/>
            </a:pPr>
            <a:r>
              <a:rPr lang="vi-VN" sz="1800" smtClean="0"/>
              <a:t>Phải </a:t>
            </a:r>
            <a:r>
              <a:rPr lang="vi-VN" sz="1800" dirty="0">
                <a:solidFill>
                  <a:srgbClr val="FF0000"/>
                </a:solidFill>
              </a:rPr>
              <a:t>tuân thủ đầy đủ </a:t>
            </a:r>
            <a:r>
              <a:rPr lang="vi-VN" sz="1800" dirty="0"/>
              <a:t>các quy định trong phòng thi</a:t>
            </a:r>
            <a:r>
              <a:rPr lang="vi-VN" sz="1800"/>
              <a:t>. </a:t>
            </a:r>
            <a:endParaRPr lang="vi-VN" sz="1800" smtClean="0"/>
          </a:p>
          <a:p>
            <a:pPr marL="342900" indent="-342900" algn="just">
              <a:spcBef>
                <a:spcPts val="600"/>
              </a:spcBef>
              <a:spcAft>
                <a:spcPts val="600"/>
              </a:spcAft>
              <a:buAutoNum type="arabicPeriod"/>
            </a:pPr>
            <a:r>
              <a:rPr lang="vi-VN" sz="1800" smtClean="0">
                <a:solidFill>
                  <a:srgbClr val="FF0000"/>
                </a:solidFill>
              </a:rPr>
              <a:t>Bảo </a:t>
            </a:r>
            <a:r>
              <a:rPr lang="vi-VN" sz="1800" dirty="0">
                <a:solidFill>
                  <a:srgbClr val="FF0000"/>
                </a:solidFill>
              </a:rPr>
              <a:t>vệ đề thi và bài thi </a:t>
            </a:r>
            <a:r>
              <a:rPr lang="vi-VN" sz="1800"/>
              <a:t>của </a:t>
            </a:r>
            <a:r>
              <a:rPr lang="vi-VN" sz="1800" smtClean="0"/>
              <a:t>mình.</a:t>
            </a:r>
          </a:p>
          <a:p>
            <a:pPr marL="342900" indent="-342900" algn="just">
              <a:spcBef>
                <a:spcPts val="600"/>
              </a:spcBef>
              <a:spcAft>
                <a:spcPts val="600"/>
              </a:spcAft>
              <a:buAutoNum type="arabicPeriod"/>
            </a:pPr>
            <a:r>
              <a:rPr lang="vi-VN" sz="1800" smtClean="0">
                <a:solidFill>
                  <a:srgbClr val="FF0000"/>
                </a:solidFill>
              </a:rPr>
              <a:t>Kiểm </a:t>
            </a:r>
            <a:r>
              <a:rPr lang="vi-VN" sz="1800" dirty="0">
                <a:solidFill>
                  <a:srgbClr val="FF0000"/>
                </a:solidFill>
              </a:rPr>
              <a:t>tra các thông tin </a:t>
            </a:r>
            <a:r>
              <a:rPr lang="vi-VN" sz="1800" dirty="0"/>
              <a:t>cá nhân và bài thi của mình trước, trong giờ làm bài và khi nộp bài.</a:t>
            </a:r>
          </a:p>
        </p:txBody>
      </p:sp>
      <p:sp>
        <p:nvSpPr>
          <p:cNvPr id="13" name="5-Point Star 12"/>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8052209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Xử</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lý</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thí</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sinh</a:t>
            </a:r>
            <a:r>
              <a:rPr lang="en-US" sz="2400" b="1" kern="0" dirty="0">
                <a:solidFill>
                  <a:schemeClr val="bg1">
                    <a:lumMod val="50000"/>
                  </a:schemeClr>
                </a:solidFill>
                <a:latin typeface="+mj-lt"/>
                <a:ea typeface="Source Sans Pro"/>
                <a:cs typeface="Source Sans Pro"/>
                <a:sym typeface="Source Sans Pro"/>
              </a:rPr>
              <a:t> vi </a:t>
            </a:r>
            <a:r>
              <a:rPr lang="en-US" sz="2400" b="1" kern="0" dirty="0" err="1">
                <a:solidFill>
                  <a:schemeClr val="bg1">
                    <a:lumMod val="50000"/>
                  </a:schemeClr>
                </a:solidFill>
                <a:latin typeface="+mj-lt"/>
                <a:ea typeface="Source Sans Pro"/>
                <a:cs typeface="Source Sans Pro"/>
                <a:sym typeface="Source Sans Pro"/>
              </a:rPr>
              <a:t>phạm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quy</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chế</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924339" y="914402"/>
            <a:ext cx="7762461" cy="3524042"/>
          </a:xfrm>
          <a:prstGeom prst="rect">
            <a:avLst/>
          </a:prstGeom>
          <a:noFill/>
        </p:spPr>
        <p:txBody>
          <a:bodyPr wrap="square" rtlCol="0">
            <a:spAutoFit/>
          </a:bodyPr>
          <a:lstStyle/>
          <a:p>
            <a:pPr marL="0" indent="0" algn="just">
              <a:spcAft>
                <a:spcPts val="600"/>
              </a:spcAft>
              <a:buNone/>
            </a:pPr>
            <a:r>
              <a:rPr lang="en-US" sz="1800" dirty="0"/>
              <a:t>1. </a:t>
            </a:r>
            <a:r>
              <a:rPr lang="vi-VN" sz="1800" dirty="0"/>
              <a:t>Khiển trách, Cảnh cáo và Đình chỉ thi.</a:t>
            </a:r>
          </a:p>
          <a:p>
            <a:pPr marL="285750" indent="-285750" algn="just">
              <a:spcAft>
                <a:spcPts val="600"/>
              </a:spcAft>
              <a:buFont typeface="Arial" panose="020B0604020202020204" pitchFamily="34" charset="0"/>
              <a:buChar char="•"/>
            </a:pPr>
            <a:r>
              <a:rPr lang="vi-VN" sz="1800" dirty="0"/>
              <a:t>Thí sinh bị đình chỉ thi </a:t>
            </a:r>
            <a:r>
              <a:rPr lang="vi-VN" sz="1800" dirty="0">
                <a:solidFill>
                  <a:srgbClr val="FF0000"/>
                </a:solidFill>
              </a:rPr>
              <a:t>chỉ được ra khỏi khu vực thi sau </a:t>
            </a:r>
            <a:r>
              <a:rPr lang="vi-VN" sz="1800">
                <a:solidFill>
                  <a:srgbClr val="FF0000"/>
                </a:solidFill>
              </a:rPr>
              <a:t>khi </a:t>
            </a:r>
            <a:r>
              <a:rPr lang="vi-VN" sz="1800" b="1" u="sng" smtClean="0">
                <a:solidFill>
                  <a:srgbClr val="FF0000"/>
                </a:solidFill>
              </a:rPr>
              <a:t>hết thời gian của buổi thi</a:t>
            </a:r>
            <a:r>
              <a:rPr lang="vi-VN" sz="1800" smtClean="0"/>
              <a:t>. </a:t>
            </a:r>
            <a:endParaRPr lang="vi-VN" sz="1800" dirty="0"/>
          </a:p>
          <a:p>
            <a:pPr marL="285750" indent="-285750" algn="just">
              <a:spcAft>
                <a:spcPts val="600"/>
              </a:spcAft>
              <a:buFont typeface="Arial" panose="020B0604020202020204" pitchFamily="34" charset="0"/>
              <a:buChar char="•"/>
            </a:pPr>
            <a:r>
              <a:rPr lang="vi-VN" sz="1800" dirty="0"/>
              <a:t>Thí sinh bị </a:t>
            </a:r>
            <a:r>
              <a:rPr lang="vi-VN" sz="1800" dirty="0">
                <a:solidFill>
                  <a:srgbClr val="FF0000"/>
                </a:solidFill>
              </a:rPr>
              <a:t>đình chỉ thi năm nào sẽ bị hủy kết quả toàn bộ các bài thi</a:t>
            </a:r>
            <a:r>
              <a:rPr lang="vi-VN" sz="1800" dirty="0"/>
              <a:t> trong kỳ thi năm đó.</a:t>
            </a:r>
          </a:p>
          <a:p>
            <a:pPr marL="0" indent="0" algn="just">
              <a:spcAft>
                <a:spcPts val="600"/>
              </a:spcAft>
              <a:buNone/>
            </a:pPr>
            <a:r>
              <a:rPr lang="vi-VN" sz="1800" dirty="0"/>
              <a:t>2. Trừ điểm bài thi.</a:t>
            </a:r>
          </a:p>
          <a:p>
            <a:pPr marL="0" indent="0" algn="just">
              <a:spcAft>
                <a:spcPts val="600"/>
              </a:spcAft>
              <a:buNone/>
            </a:pPr>
            <a:r>
              <a:rPr lang="vi-VN" sz="1800" dirty="0"/>
              <a:t>3. Hủy bỏ kết quả thi: Chủ tịch Hội đồng thi, Giám đốc sở GDĐT ra quyết định hủy bỏ kết quả thi.</a:t>
            </a:r>
          </a:p>
          <a:p>
            <a:pPr marL="0" indent="0" algn="just">
              <a:spcAft>
                <a:spcPts val="600"/>
              </a:spcAft>
              <a:buNone/>
            </a:pPr>
            <a:r>
              <a:rPr lang="vi-VN" sz="1800" dirty="0"/>
              <a:t>4. Hủy kết quả thi và lập hồ sơ </a:t>
            </a:r>
            <a:r>
              <a:rPr lang="vi-VN" sz="1800" dirty="0">
                <a:solidFill>
                  <a:srgbClr val="FF0000"/>
                </a:solidFill>
              </a:rPr>
              <a:t>gửi cơ quan có thẩm quyền xem xét, xử lý theo quy định của pháp luật </a:t>
            </a:r>
            <a:r>
              <a:rPr lang="vi-VN" sz="1800" dirty="0"/>
              <a:t>đối với những thí sinh vi phạm một trong các lỗi nghiêm </a:t>
            </a:r>
            <a:r>
              <a:rPr lang="vi-VN" sz="1800"/>
              <a:t>trọng</a:t>
            </a:r>
            <a:r>
              <a:rPr lang="vi-VN" sz="1800" smtClean="0"/>
              <a:t>.</a:t>
            </a:r>
            <a:endParaRPr lang="vi-VN" sz="1800" dirty="0"/>
          </a:p>
        </p:txBody>
      </p:sp>
    </p:spTree>
    <p:extLst>
      <p:ext uri="{BB962C8B-B14F-4D97-AF65-F5344CB8AC3E}">
        <p14:creationId xmlns:p14="http://schemas.microsoft.com/office/powerpoint/2010/main" val="12128858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Xử</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lý</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thí</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sinh</a:t>
            </a:r>
            <a:r>
              <a:rPr lang="en-US" sz="2400" b="1" kern="0" dirty="0">
                <a:solidFill>
                  <a:schemeClr val="bg1">
                    <a:lumMod val="50000"/>
                  </a:schemeClr>
                </a:solidFill>
                <a:latin typeface="+mj-lt"/>
                <a:ea typeface="Source Sans Pro"/>
                <a:cs typeface="Source Sans Pro"/>
                <a:sym typeface="Source Sans Pro"/>
              </a:rPr>
              <a:t> vi </a:t>
            </a:r>
            <a:r>
              <a:rPr lang="en-US" sz="2400" b="1" kern="0" dirty="0" err="1">
                <a:solidFill>
                  <a:schemeClr val="bg1">
                    <a:lumMod val="50000"/>
                  </a:schemeClr>
                </a:solidFill>
                <a:latin typeface="+mj-lt"/>
                <a:ea typeface="Source Sans Pro"/>
                <a:cs typeface="Source Sans Pro"/>
                <a:sym typeface="Source Sans Pro"/>
              </a:rPr>
              <a:t>phạm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quy</a:t>
            </a:r>
            <a:r>
              <a:rPr lang="en-US" sz="2400" b="1" kern="0" dirty="0">
                <a:solidFill>
                  <a:schemeClr val="bg1">
                    <a:lumMod val="50000"/>
                  </a:schemeClr>
                </a:solidFill>
                <a:latin typeface="+mj-lt"/>
                <a:ea typeface="Source Sans Pro"/>
                <a:cs typeface="Source Sans Pro"/>
                <a:sym typeface="Source Sans Pro"/>
              </a:rPr>
              <a:t> </a:t>
            </a:r>
            <a:r>
              <a:rPr lang="en-US" sz="2400" b="1" kern="0" err="1">
                <a:solidFill>
                  <a:schemeClr val="bg1">
                    <a:lumMod val="50000"/>
                  </a:schemeClr>
                </a:solidFill>
                <a:latin typeface="+mj-lt"/>
                <a:ea typeface="Source Sans Pro"/>
                <a:cs typeface="Source Sans Pro"/>
                <a:sym typeface="Source Sans Pro"/>
              </a:rPr>
              <a:t>chế</a:t>
            </a:r>
            <a:r>
              <a:rPr lang="en-US" sz="2400" b="1" kern="0">
                <a:solidFill>
                  <a:schemeClr val="bg1">
                    <a:lumMod val="50000"/>
                  </a:schemeClr>
                </a:solidFill>
                <a:latin typeface="+mj-lt"/>
                <a:ea typeface="Source Sans Pro"/>
                <a:cs typeface="Source Sans Pro"/>
                <a:sym typeface="Source Sans Pro"/>
              </a:rPr>
              <a:t> </a:t>
            </a:r>
            <a:r>
              <a:rPr lang="en-US" sz="2400" b="1" kern="0" smtClean="0">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rgbClr val="C00000"/>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231006" y="1136475"/>
            <a:ext cx="8758990" cy="2754600"/>
          </a:xfrm>
          <a:prstGeom prst="rect">
            <a:avLst/>
          </a:prstGeom>
          <a:noFill/>
        </p:spPr>
        <p:txBody>
          <a:bodyPr wrap="square" rtlCol="0">
            <a:spAutoFit/>
          </a:bodyPr>
          <a:lstStyle/>
          <a:p>
            <a:pPr marL="342900" indent="-342900" algn="just">
              <a:spcAft>
                <a:spcPts val="600"/>
              </a:spcAft>
              <a:buFontTx/>
              <a:buChar char="-"/>
            </a:pPr>
            <a:r>
              <a:rPr lang="vi-VN" sz="2400" smtClean="0"/>
              <a:t>Đình chỉ: ....mang </a:t>
            </a:r>
            <a:r>
              <a:rPr lang="vi-VN" sz="2400"/>
              <a:t>vật dụng trái phép theo quy định tại Điều 14 Quy chế này vào </a:t>
            </a:r>
            <a:r>
              <a:rPr lang="vi-VN" sz="2400" i="1">
                <a:solidFill>
                  <a:srgbClr val="C00000"/>
                </a:solidFill>
              </a:rPr>
              <a:t>phòng thi/phòng chờ </a:t>
            </a:r>
            <a:r>
              <a:rPr lang="vi-VN" sz="2400"/>
              <a:t>hoặc khi di chuyển giữa phòng thi và phòng chờ; </a:t>
            </a:r>
            <a:r>
              <a:rPr lang="vi-VN" sz="2400" smtClean="0"/>
              <a:t>...; </a:t>
            </a:r>
            <a:r>
              <a:rPr lang="vi-VN" sz="2400"/>
              <a:t>không tuân thủ hướng dẫn của </a:t>
            </a:r>
            <a:r>
              <a:rPr lang="en-US" sz="2400"/>
              <a:t>cán bộ giám sát</a:t>
            </a:r>
            <a:r>
              <a:rPr lang="vi-VN" sz="2400"/>
              <a:t> hoặc người quản lý phòng chờ khi di chuyển </a:t>
            </a:r>
            <a:r>
              <a:rPr lang="vi-VN" sz="2400" i="1">
                <a:solidFill>
                  <a:srgbClr val="C00000"/>
                </a:solidFill>
              </a:rPr>
              <a:t>trong khu vực thi và trong thời gian ở phòng </a:t>
            </a:r>
            <a:r>
              <a:rPr lang="vi-VN" sz="2400" i="1" smtClean="0">
                <a:solidFill>
                  <a:srgbClr val="C00000"/>
                </a:solidFill>
              </a:rPr>
              <a:t>chờ</a:t>
            </a:r>
            <a:r>
              <a:rPr lang="vi-VN" sz="2400" smtClean="0"/>
              <a:t>.</a:t>
            </a:r>
          </a:p>
          <a:p>
            <a:pPr marL="342900" indent="-342900" algn="just">
              <a:spcAft>
                <a:spcPts val="600"/>
              </a:spcAft>
              <a:buFontTx/>
              <a:buChar char="-"/>
            </a:pPr>
            <a:r>
              <a:rPr lang="vi-VN" sz="2400"/>
              <a:t>Thí sinh bị đình chỉ thi </a:t>
            </a:r>
            <a:r>
              <a:rPr lang="vi-VN" sz="2400">
                <a:solidFill>
                  <a:srgbClr val="FF0000"/>
                </a:solidFill>
              </a:rPr>
              <a:t>chỉ được ra khỏi khu vực thi sau khi </a:t>
            </a:r>
            <a:r>
              <a:rPr lang="vi-VN" sz="2400" b="1" u="sng">
                <a:solidFill>
                  <a:srgbClr val="FF0000"/>
                </a:solidFill>
              </a:rPr>
              <a:t>hết thời gian của buổi </a:t>
            </a:r>
            <a:r>
              <a:rPr lang="vi-VN" sz="2400" b="1" u="sng" smtClean="0">
                <a:solidFill>
                  <a:srgbClr val="FF0000"/>
                </a:solidFill>
              </a:rPr>
              <a:t>thi.</a:t>
            </a:r>
            <a:endParaRPr lang="vi-VN" sz="2400" dirty="0"/>
          </a:p>
        </p:txBody>
      </p:sp>
      <p:sp>
        <p:nvSpPr>
          <p:cNvPr id="13" name="5-Point Star 12"/>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33099736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smtClean="0">
                <a:solidFill>
                  <a:schemeClr val="bg1">
                    <a:lumMod val="50000"/>
                  </a:schemeClr>
                </a:solidFill>
                <a:latin typeface="+mj-lt"/>
              </a:rPr>
              <a:t>Những điểm mới trong công tác tổ chức 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775435" y="-1545489"/>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3" name="TextBox 2">
            <a:extLst>
              <a:ext uri="{FF2B5EF4-FFF2-40B4-BE49-F238E27FC236}">
                <a16:creationId xmlns:a16="http://schemas.microsoft.com/office/drawing/2014/main" xmlns="" id="{AEEC284E-5F95-4F01-AF86-E2A58B0F1D81}"/>
              </a:ext>
            </a:extLst>
          </p:cNvPr>
          <p:cNvSpPr txBox="1"/>
          <p:nvPr/>
        </p:nvSpPr>
        <p:spPr>
          <a:xfrm>
            <a:off x="360947" y="1078029"/>
            <a:ext cx="8325853" cy="2616101"/>
          </a:xfrm>
          <a:prstGeom prst="rect">
            <a:avLst/>
          </a:prstGeom>
          <a:noFill/>
        </p:spPr>
        <p:txBody>
          <a:bodyPr wrap="square" rtlCol="0">
            <a:spAutoFit/>
          </a:bodyPr>
          <a:lstStyle/>
          <a:p>
            <a:pPr marL="342900" indent="-342900" algn="just">
              <a:spcAft>
                <a:spcPts val="1200"/>
              </a:spcAft>
              <a:buFont typeface="Arial" panose="020B0604020202020204" pitchFamily="34" charset="0"/>
              <a:buChar char="•"/>
            </a:pPr>
            <a:r>
              <a:rPr lang="vi-VN" sz="2400" smtClean="0"/>
              <a:t>Công </a:t>
            </a:r>
            <a:r>
              <a:rPr lang="vi-VN" sz="2400"/>
              <a:t>tác coi </a:t>
            </a:r>
            <a:r>
              <a:rPr lang="vi-VN" sz="2400" smtClean="0"/>
              <a:t>thi</a:t>
            </a:r>
          </a:p>
          <a:p>
            <a:pPr marL="685778" lvl="1" indent="-342900" algn="just">
              <a:spcAft>
                <a:spcPts val="1200"/>
              </a:spcAft>
              <a:buFont typeface="Arial" panose="020B0604020202020204" pitchFamily="34" charset="0"/>
              <a:buChar char="•"/>
            </a:pPr>
            <a:r>
              <a:rPr lang="vi-VN" sz="2000" smtClean="0"/>
              <a:t>Bố </a:t>
            </a:r>
            <a:r>
              <a:rPr lang="vi-VN" sz="2000"/>
              <a:t>trí trật tự viên, nhân viên phục vụ là nhân viên hoặc là người được ký hợp đồng của trường nơi đặt Điểm thi </a:t>
            </a:r>
            <a:r>
              <a:rPr lang="vi-VN" sz="2000">
                <a:solidFill>
                  <a:srgbClr val="FF0000"/>
                </a:solidFill>
              </a:rPr>
              <a:t>hoặc nhân viên của các cơ sở giáo dục khác do Sở GDĐT điều </a:t>
            </a:r>
            <a:r>
              <a:rPr lang="vi-VN" sz="2000" smtClean="0">
                <a:solidFill>
                  <a:srgbClr val="FF0000"/>
                </a:solidFill>
              </a:rPr>
              <a:t>động</a:t>
            </a:r>
            <a:r>
              <a:rPr lang="vi-VN" sz="2000"/>
              <a:t>.</a:t>
            </a:r>
            <a:endParaRPr lang="vi-VN" sz="2000" smtClean="0"/>
          </a:p>
          <a:p>
            <a:pPr marL="685778" lvl="1" indent="-342900" algn="just">
              <a:spcAft>
                <a:spcPts val="1200"/>
              </a:spcAft>
              <a:buFont typeface="Arial" panose="020B0604020202020204" pitchFamily="34" charset="0"/>
              <a:buChar char="•"/>
            </a:pPr>
            <a:r>
              <a:rPr lang="vi-VN" sz="2000"/>
              <a:t>Trưởng Điểm thi phải bố trí địa điểm bảo đảm an toàn, cách biệt </a:t>
            </a:r>
            <a:r>
              <a:rPr lang="vi-VN" sz="2000">
                <a:solidFill>
                  <a:srgbClr val="FF0000"/>
                </a:solidFill>
              </a:rPr>
              <a:t>phòng thi tối thiểu 25 mét </a:t>
            </a:r>
            <a:r>
              <a:rPr lang="vi-VN" sz="2000"/>
              <a:t>để bảo quản vật dụng cá nhân và các tài liệu và vật dụng bị </a:t>
            </a:r>
            <a:r>
              <a:rPr lang="vi-VN" sz="2000" smtClean="0"/>
              <a:t>cấm</a:t>
            </a:r>
            <a:r>
              <a:rPr lang="vi-VN" sz="2000" smtClean="0">
                <a:solidFill>
                  <a:srgbClr val="22393E"/>
                </a:solidFill>
              </a:rPr>
              <a:t>.</a:t>
            </a:r>
            <a:endParaRPr lang="vi-VN" sz="2000" smtClean="0"/>
          </a:p>
        </p:txBody>
      </p:sp>
      <p:sp>
        <p:nvSpPr>
          <p:cNvPr id="15" name="5-Point Star 14"/>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32764367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smtClean="0">
                <a:solidFill>
                  <a:schemeClr val="bg1">
                    <a:lumMod val="50000"/>
                  </a:schemeClr>
                </a:solidFill>
                <a:latin typeface="+mj-lt"/>
              </a:rPr>
              <a:t>Những điểm mới trong công tác tổ chức 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775435" y="-1545489"/>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3" name="TextBox 2">
            <a:extLst>
              <a:ext uri="{FF2B5EF4-FFF2-40B4-BE49-F238E27FC236}">
                <a16:creationId xmlns:a16="http://schemas.microsoft.com/office/drawing/2014/main" xmlns="" id="{AEEC284E-5F95-4F01-AF86-E2A58B0F1D81}"/>
              </a:ext>
            </a:extLst>
          </p:cNvPr>
          <p:cNvSpPr txBox="1"/>
          <p:nvPr/>
        </p:nvSpPr>
        <p:spPr>
          <a:xfrm>
            <a:off x="360947" y="1078029"/>
            <a:ext cx="8325853" cy="2923877"/>
          </a:xfrm>
          <a:prstGeom prst="rect">
            <a:avLst/>
          </a:prstGeom>
          <a:noFill/>
        </p:spPr>
        <p:txBody>
          <a:bodyPr wrap="square" rtlCol="0">
            <a:spAutoFit/>
          </a:bodyPr>
          <a:lstStyle/>
          <a:p>
            <a:pPr marL="342900" indent="-342900" algn="just">
              <a:spcAft>
                <a:spcPts val="1200"/>
              </a:spcAft>
              <a:buFont typeface="Arial" panose="020B0604020202020204" pitchFamily="34" charset="0"/>
              <a:buChar char="•"/>
            </a:pPr>
            <a:r>
              <a:rPr lang="vi-VN" sz="2400" smtClean="0"/>
              <a:t>Công </a:t>
            </a:r>
            <a:r>
              <a:rPr lang="vi-VN" sz="2400"/>
              <a:t>tác coi </a:t>
            </a:r>
            <a:r>
              <a:rPr lang="vi-VN" sz="2400" smtClean="0"/>
              <a:t>thi</a:t>
            </a:r>
          </a:p>
          <a:p>
            <a:pPr marL="685778" lvl="1" indent="-342900" algn="just">
              <a:spcAft>
                <a:spcPts val="1200"/>
              </a:spcAft>
              <a:buFont typeface="Arial" panose="020B0604020202020204" pitchFamily="34" charset="0"/>
              <a:buChar char="•"/>
            </a:pPr>
            <a:r>
              <a:rPr lang="vi-VN" sz="2000" smtClean="0"/>
              <a:t>CBCT thông </a:t>
            </a:r>
            <a:r>
              <a:rPr lang="vi-VN" sz="2000"/>
              <a:t>báo rõ: </a:t>
            </a:r>
            <a:r>
              <a:rPr lang="vi-VN" sz="2000">
                <a:solidFill>
                  <a:srgbClr val="FF0000"/>
                </a:solidFill>
              </a:rPr>
              <a:t>mọi hành vi cung cấp, tiết lộ đề thi </a:t>
            </a:r>
            <a:r>
              <a:rPr lang="vi-VN" sz="2000"/>
              <a:t>trong thời hạn bảo vệ bí mật nhà nước độ Tối mật đối với đề thi đều bị coi là làm lộ bí mật nhà nước và </a:t>
            </a:r>
            <a:r>
              <a:rPr lang="vi-VN" sz="2000">
                <a:solidFill>
                  <a:srgbClr val="FF0000"/>
                </a:solidFill>
              </a:rPr>
              <a:t>bị xử lý theo quy định của pháp </a:t>
            </a:r>
            <a:r>
              <a:rPr lang="vi-VN" sz="2000" smtClean="0">
                <a:solidFill>
                  <a:srgbClr val="FF0000"/>
                </a:solidFill>
              </a:rPr>
              <a:t>luật.</a:t>
            </a:r>
          </a:p>
          <a:p>
            <a:pPr marL="685778" lvl="1" indent="-342900" algn="just">
              <a:spcAft>
                <a:spcPts val="1200"/>
              </a:spcAft>
              <a:buFont typeface="Arial" panose="020B0604020202020204" pitchFamily="34" charset="0"/>
              <a:buChar char="•"/>
            </a:pPr>
            <a:r>
              <a:rPr lang="vi-VN" sz="2000"/>
              <a:t>Trưởng Điểm thi quy định một số cách đánh số báo danh trong phòng thi cho từng buổi thi tại Điểm thi và tổ chức cho CBCT thứ hai </a:t>
            </a:r>
            <a:r>
              <a:rPr lang="vi-VN" sz="2000">
                <a:solidFill>
                  <a:srgbClr val="FF0000"/>
                </a:solidFill>
              </a:rPr>
              <a:t>bắt thăm cách đánh số báo danh đồng thời với bắt thăm phòng thi trước buổi </a:t>
            </a:r>
            <a:r>
              <a:rPr lang="vi-VN" sz="2000" smtClean="0">
                <a:solidFill>
                  <a:srgbClr val="FF0000"/>
                </a:solidFill>
              </a:rPr>
              <a:t>thi</a:t>
            </a:r>
            <a:r>
              <a:rPr lang="vi-VN" sz="2000" smtClean="0"/>
              <a:t>.</a:t>
            </a:r>
            <a:endParaRPr lang="vi-VN" sz="2000"/>
          </a:p>
        </p:txBody>
      </p:sp>
      <p:sp>
        <p:nvSpPr>
          <p:cNvPr id="15" name="5-Point Star 14"/>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13393502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77058"/>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258417" y="1063487"/>
            <a:ext cx="8627165" cy="1107996"/>
          </a:xfrm>
          <a:prstGeom prst="rect">
            <a:avLst/>
          </a:prstGeom>
          <a:noFill/>
        </p:spPr>
        <p:txBody>
          <a:bodyPr wrap="square" rtlCol="0">
            <a:spAutoFit/>
          </a:bodyPr>
          <a:lstStyle/>
          <a:p>
            <a:pPr algn="ctr">
              <a:spcBef>
                <a:spcPts val="600"/>
              </a:spcBef>
              <a:spcAft>
                <a:spcPts val="600"/>
              </a:spcAft>
            </a:pPr>
            <a:r>
              <a:rPr lang="en-US" sz="2800" b="1" dirty="0">
                <a:solidFill>
                  <a:schemeClr val="accent2">
                    <a:lumMod val="75000"/>
                  </a:schemeClr>
                </a:solidFill>
                <a:latin typeface="+mj-lt"/>
              </a:rPr>
              <a:t>CÔNG TÁC CHẤM THI VÀ PHÚC KHẢO</a:t>
            </a:r>
          </a:p>
          <a:p>
            <a:pPr algn="ctr">
              <a:spcBef>
                <a:spcPts val="600"/>
              </a:spcBef>
              <a:spcAft>
                <a:spcPts val="600"/>
              </a:spcAft>
            </a:pPr>
            <a:r>
              <a:rPr lang="en-US" sz="2800" b="1" dirty="0">
                <a:solidFill>
                  <a:schemeClr val="accent2">
                    <a:lumMod val="75000"/>
                  </a:schemeClr>
                </a:solidFill>
                <a:latin typeface="+mj-lt"/>
              </a:rPr>
              <a:t>KỲ THI TỐT NGHIỆP THPT </a:t>
            </a:r>
            <a:r>
              <a:rPr lang="en-US" sz="2800" b="1">
                <a:solidFill>
                  <a:schemeClr val="accent2">
                    <a:lumMod val="75000"/>
                  </a:schemeClr>
                </a:solidFill>
                <a:latin typeface="+mj-lt"/>
              </a:rPr>
              <a:t>NĂM </a:t>
            </a:r>
            <a:r>
              <a:rPr lang="en-US" sz="2800" b="1" smtClean="0">
                <a:solidFill>
                  <a:schemeClr val="accent2">
                    <a:lumMod val="75000"/>
                  </a:schemeClr>
                </a:solidFill>
                <a:latin typeface="+mj-lt"/>
              </a:rPr>
              <a:t>2022</a:t>
            </a:r>
            <a:endParaRPr lang="vi-VN" sz="2800" b="1" dirty="0">
              <a:solidFill>
                <a:schemeClr val="accent2">
                  <a:lumMod val="75000"/>
                </a:schemeClr>
              </a:solidFill>
              <a:latin typeface="+mj-lt"/>
            </a:endParaRPr>
          </a:p>
        </p:txBody>
      </p:sp>
    </p:spTree>
    <p:extLst>
      <p:ext uri="{BB962C8B-B14F-4D97-AF65-F5344CB8AC3E}">
        <p14:creationId xmlns:p14="http://schemas.microsoft.com/office/powerpoint/2010/main" val="10676951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err="1">
                <a:solidFill>
                  <a:schemeClr val="bg1">
                    <a:lumMod val="50000"/>
                  </a:schemeClr>
                </a:solidFill>
                <a:latin typeface="+mj-lt"/>
                <a:ea typeface="Source Sans Pro"/>
                <a:cs typeface="Source Sans Pro"/>
                <a:sym typeface="Source Sans Pro"/>
              </a:rPr>
              <a:t>Chấm</a:t>
            </a:r>
            <a:r>
              <a:rPr lang="en-US" sz="2400" b="1" kern="0">
                <a:solidFill>
                  <a:schemeClr val="bg1">
                    <a:lumMod val="50000"/>
                  </a:schemeClr>
                </a:solidFill>
                <a:latin typeface="+mj-lt"/>
                <a:ea typeface="Source Sans Pro"/>
                <a:cs typeface="Source Sans Pro"/>
                <a:sym typeface="Source Sans Pro"/>
              </a:rPr>
              <a:t> </a:t>
            </a:r>
            <a:r>
              <a:rPr lang="en-US" sz="2400" b="1" kern="0" smtClean="0">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154005" y="818152"/>
            <a:ext cx="8874492" cy="3939540"/>
          </a:xfrm>
          <a:prstGeom prst="rect">
            <a:avLst/>
          </a:prstGeom>
          <a:noFill/>
        </p:spPr>
        <p:txBody>
          <a:bodyPr wrap="square" rtlCol="0">
            <a:spAutoFit/>
          </a:bodyPr>
          <a:lstStyle/>
          <a:p>
            <a:pPr marL="0" indent="0" algn="just">
              <a:lnSpc>
                <a:spcPct val="100000"/>
              </a:lnSpc>
              <a:spcAft>
                <a:spcPts val="600"/>
              </a:spcAft>
              <a:buNone/>
            </a:pPr>
            <a:r>
              <a:rPr lang="en-US" sz="1800" b="1" dirty="0">
                <a:latin typeface="Arial" pitchFamily="34" charset="0"/>
                <a:cs typeface="Arial" pitchFamily="34" charset="0"/>
              </a:rPr>
              <a:t>1. </a:t>
            </a:r>
            <a:r>
              <a:rPr lang="en-US" sz="1800" b="1" dirty="0" err="1">
                <a:latin typeface="Arial" pitchFamily="34" charset="0"/>
                <a:cs typeface="Arial" pitchFamily="34" charset="0"/>
              </a:rPr>
              <a:t>Khu</a:t>
            </a:r>
            <a:r>
              <a:rPr lang="en-US" sz="1800" b="1" dirty="0">
                <a:latin typeface="Arial" pitchFamily="34" charset="0"/>
                <a:cs typeface="Arial" pitchFamily="34" charset="0"/>
              </a:rPr>
              <a:t> </a:t>
            </a:r>
            <a:r>
              <a:rPr lang="en-US" sz="1800" b="1" dirty="0" err="1">
                <a:latin typeface="Arial" pitchFamily="34" charset="0"/>
                <a:cs typeface="Arial" pitchFamily="34" charset="0"/>
              </a:rPr>
              <a:t>vực</a:t>
            </a:r>
            <a:r>
              <a:rPr lang="en-US" sz="1800" b="1" dirty="0">
                <a:latin typeface="Arial" pitchFamily="34" charset="0"/>
                <a:cs typeface="Arial" pitchFamily="34" charset="0"/>
              </a:rPr>
              <a:t> </a:t>
            </a:r>
            <a:r>
              <a:rPr lang="en-US" sz="1800" b="1" dirty="0" err="1">
                <a:latin typeface="Arial" pitchFamily="34" charset="0"/>
                <a:cs typeface="Arial" pitchFamily="34" charset="0"/>
              </a:rPr>
              <a:t>chấm</a:t>
            </a:r>
            <a:r>
              <a:rPr lang="en-US" sz="1800" b="1" dirty="0">
                <a:latin typeface="Arial" pitchFamily="34" charset="0"/>
                <a:cs typeface="Arial" pitchFamily="34" charset="0"/>
              </a:rPr>
              <a:t> </a:t>
            </a:r>
            <a:r>
              <a:rPr lang="en-US" sz="1800" b="1" dirty="0" err="1">
                <a:latin typeface="Arial" pitchFamily="34" charset="0"/>
                <a:cs typeface="Arial" pitchFamily="34" charset="0"/>
              </a:rPr>
              <a:t>thi</a:t>
            </a:r>
            <a:r>
              <a:rPr lang="en-US" sz="1800" b="1">
                <a:latin typeface="Arial" pitchFamily="34" charset="0"/>
                <a:cs typeface="Arial" pitchFamily="34" charset="0"/>
              </a:rPr>
              <a:t>:</a:t>
            </a:r>
            <a:r>
              <a:rPr lang="en-US" sz="1800">
                <a:latin typeface="Arial" pitchFamily="34" charset="0"/>
                <a:cs typeface="Arial" pitchFamily="34" charset="0"/>
              </a:rPr>
              <a:t> </a:t>
            </a:r>
            <a:r>
              <a:rPr lang="en-US" sz="1800" smtClean="0">
                <a:latin typeface="Arial" pitchFamily="34" charset="0"/>
                <a:cs typeface="Arial" pitchFamily="34" charset="0"/>
              </a:rPr>
              <a:t>Hội </a:t>
            </a:r>
            <a:r>
              <a:rPr lang="en-US" sz="1800" dirty="0" err="1">
                <a:latin typeface="Arial" pitchFamily="34" charset="0"/>
                <a:cs typeface="Arial" pitchFamily="34" charset="0"/>
              </a:rPr>
              <a:t>đồng</a:t>
            </a:r>
            <a:r>
              <a:rPr lang="en-US" sz="1800" dirty="0">
                <a:latin typeface="Arial" pitchFamily="34" charset="0"/>
                <a:cs typeface="Arial" pitchFamily="34" charset="0"/>
              </a:rPr>
              <a:t> </a:t>
            </a:r>
            <a:r>
              <a:rPr lang="en-US" sz="1800" dirty="0" err="1">
                <a:latin typeface="Arial" pitchFamily="34" charset="0"/>
                <a:cs typeface="Arial" pitchFamily="34" charset="0"/>
              </a:rPr>
              <a:t>thi</a:t>
            </a:r>
            <a:r>
              <a:rPr lang="en-US" sz="1800" dirty="0">
                <a:latin typeface="Arial" pitchFamily="34" charset="0"/>
                <a:cs typeface="Arial" pitchFamily="34" charset="0"/>
              </a:rPr>
              <a:t> </a:t>
            </a:r>
            <a:r>
              <a:rPr lang="en-US" sz="1800" dirty="0" err="1">
                <a:solidFill>
                  <a:srgbClr val="FF0000"/>
                </a:solidFill>
                <a:latin typeface="Arial" pitchFamily="34" charset="0"/>
                <a:cs typeface="Arial" pitchFamily="34" charset="0"/>
              </a:rPr>
              <a:t>kiểm</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tra</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việc</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đáp</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ứng</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các</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điều</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kiện</a:t>
            </a:r>
            <a:r>
              <a:rPr lang="en-US" sz="1800" dirty="0">
                <a:solidFill>
                  <a:srgbClr val="FF0000"/>
                </a:solidFill>
                <a:latin typeface="Arial" pitchFamily="34" charset="0"/>
                <a:cs typeface="Arial" pitchFamily="34" charset="0"/>
              </a:rPr>
              <a:t> </a:t>
            </a:r>
            <a:r>
              <a:rPr lang="vi-VN" sz="1800" dirty="0">
                <a:solidFill>
                  <a:srgbClr val="FF0000"/>
                </a:solidFill>
                <a:latin typeface="Arial" pitchFamily="34" charset="0"/>
                <a:cs typeface="Arial" pitchFamily="34" charset="0"/>
              </a:rPr>
              <a:t>bảo đảm an ninh, an </a:t>
            </a:r>
            <a:r>
              <a:rPr lang="vi-VN" sz="1800">
                <a:solidFill>
                  <a:srgbClr val="FF0000"/>
                </a:solidFill>
                <a:latin typeface="Arial" pitchFamily="34" charset="0"/>
                <a:cs typeface="Arial" pitchFamily="34" charset="0"/>
              </a:rPr>
              <a:t>toàn</a:t>
            </a:r>
            <a:r>
              <a:rPr lang="vi-VN" sz="1800">
                <a:latin typeface="Arial" pitchFamily="34" charset="0"/>
                <a:cs typeface="Arial" pitchFamily="34" charset="0"/>
              </a:rPr>
              <a:t> </a:t>
            </a:r>
            <a:r>
              <a:rPr lang="en-US" sz="1800" smtClean="0">
                <a:latin typeface="Arial" pitchFamily="34" charset="0"/>
                <a:cs typeface="Arial" pitchFamily="34" charset="0"/>
              </a:rPr>
              <a:t>(</a:t>
            </a:r>
            <a:r>
              <a:rPr lang="en-US" sz="1800" dirty="0" err="1">
                <a:latin typeface="Arial" pitchFamily="34" charset="0"/>
                <a:cs typeface="Arial" pitchFamily="34" charset="0"/>
              </a:rPr>
              <a:t>lập</a:t>
            </a:r>
            <a:r>
              <a:rPr lang="en-US" sz="1800" dirty="0">
                <a:latin typeface="Arial" pitchFamily="34" charset="0"/>
                <a:cs typeface="Arial" pitchFamily="34" charset="0"/>
              </a:rPr>
              <a:t> </a:t>
            </a:r>
            <a:r>
              <a:rPr lang="en-US" sz="1800" dirty="0" err="1">
                <a:latin typeface="Arial" pitchFamily="34" charset="0"/>
                <a:cs typeface="Arial" pitchFamily="34" charset="0"/>
              </a:rPr>
              <a:t>Biên</a:t>
            </a:r>
            <a:r>
              <a:rPr lang="en-US" sz="1800" dirty="0">
                <a:latin typeface="Arial" pitchFamily="34" charset="0"/>
                <a:cs typeface="Arial" pitchFamily="34" charset="0"/>
              </a:rPr>
              <a:t> </a:t>
            </a:r>
            <a:r>
              <a:rPr lang="en-US" sz="1800" dirty="0" err="1">
                <a:latin typeface="Arial" pitchFamily="34" charset="0"/>
                <a:cs typeface="Arial" pitchFamily="34" charset="0"/>
              </a:rPr>
              <a:t>bản</a:t>
            </a:r>
            <a:r>
              <a:rPr lang="en-US" sz="1800" dirty="0">
                <a:latin typeface="Arial" pitchFamily="34" charset="0"/>
                <a:cs typeface="Arial" pitchFamily="34" charset="0"/>
              </a:rPr>
              <a:t> </a:t>
            </a:r>
            <a:r>
              <a:rPr lang="en-US" sz="1800" dirty="0" err="1">
                <a:latin typeface="Arial" pitchFamily="34" charset="0"/>
                <a:cs typeface="Arial" pitchFamily="34" charset="0"/>
              </a:rPr>
              <a:t>về</a:t>
            </a:r>
            <a:r>
              <a:rPr lang="en-US" sz="1800" dirty="0">
                <a:latin typeface="Arial" pitchFamily="34" charset="0"/>
                <a:cs typeface="Arial" pitchFamily="34" charset="0"/>
              </a:rPr>
              <a:t> </a:t>
            </a:r>
            <a:r>
              <a:rPr lang="en-US" sz="1800" dirty="0" err="1">
                <a:latin typeface="Arial" pitchFamily="34" charset="0"/>
                <a:cs typeface="Arial" pitchFamily="34" charset="0"/>
              </a:rPr>
              <a:t>việc</a:t>
            </a:r>
            <a:r>
              <a:rPr lang="en-US" sz="1800" dirty="0">
                <a:latin typeface="Arial" pitchFamily="34" charset="0"/>
                <a:cs typeface="Arial" pitchFamily="34" charset="0"/>
              </a:rPr>
              <a:t> </a:t>
            </a:r>
            <a:r>
              <a:rPr lang="en-US" sz="1800" dirty="0" err="1">
                <a:latin typeface="Arial" pitchFamily="34" charset="0"/>
                <a:cs typeface="Arial" pitchFamily="34" charset="0"/>
              </a:rPr>
              <a:t>đáp</a:t>
            </a:r>
            <a:r>
              <a:rPr lang="en-US" sz="1800" dirty="0">
                <a:latin typeface="Arial" pitchFamily="34" charset="0"/>
                <a:cs typeface="Arial" pitchFamily="34" charset="0"/>
              </a:rPr>
              <a:t> </a:t>
            </a:r>
            <a:r>
              <a:rPr lang="en-US" sz="1800" dirty="0" err="1">
                <a:latin typeface="Arial" pitchFamily="34" charset="0"/>
                <a:cs typeface="Arial" pitchFamily="34" charset="0"/>
              </a:rPr>
              <a:t>ứng</a:t>
            </a:r>
            <a:r>
              <a:rPr lang="en-US" sz="1800" dirty="0">
                <a:latin typeface="Arial" pitchFamily="34" charset="0"/>
                <a:cs typeface="Arial" pitchFamily="34" charset="0"/>
              </a:rPr>
              <a:t> </a:t>
            </a:r>
            <a:r>
              <a:rPr lang="en-US" sz="1800" dirty="0" err="1">
                <a:latin typeface="Arial" pitchFamily="34" charset="0"/>
                <a:cs typeface="Arial" pitchFamily="34" charset="0"/>
              </a:rPr>
              <a:t>các</a:t>
            </a:r>
            <a:r>
              <a:rPr lang="en-US" sz="1800" dirty="0">
                <a:latin typeface="Arial" pitchFamily="34" charset="0"/>
                <a:cs typeface="Arial" pitchFamily="34" charset="0"/>
              </a:rPr>
              <a:t> </a:t>
            </a:r>
            <a:r>
              <a:rPr lang="en-US" sz="1800" dirty="0" err="1">
                <a:latin typeface="Arial" pitchFamily="34" charset="0"/>
                <a:cs typeface="Arial" pitchFamily="34" charset="0"/>
              </a:rPr>
              <a:t>điều</a:t>
            </a:r>
            <a:r>
              <a:rPr lang="en-US" sz="1800" dirty="0">
                <a:latin typeface="Arial" pitchFamily="34" charset="0"/>
                <a:cs typeface="Arial" pitchFamily="34" charset="0"/>
              </a:rPr>
              <a:t> </a:t>
            </a:r>
            <a:r>
              <a:rPr lang="en-US" sz="1800" dirty="0" err="1">
                <a:latin typeface="Arial" pitchFamily="34" charset="0"/>
                <a:cs typeface="Arial" pitchFamily="34" charset="0"/>
              </a:rPr>
              <a:t>kiện</a:t>
            </a:r>
            <a:r>
              <a:rPr lang="en-US" sz="1800" dirty="0">
                <a:latin typeface="Arial" pitchFamily="34" charset="0"/>
                <a:cs typeface="Arial" pitchFamily="34" charset="0"/>
              </a:rPr>
              <a:t>) </a:t>
            </a:r>
            <a:r>
              <a:rPr lang="en-US" sz="1800" dirty="0" err="1">
                <a:latin typeface="Arial" pitchFamily="34" charset="0"/>
                <a:cs typeface="Arial" pitchFamily="34" charset="0"/>
              </a:rPr>
              <a:t>trước</a:t>
            </a:r>
            <a:r>
              <a:rPr lang="en-US" sz="1800" dirty="0">
                <a:latin typeface="Arial" pitchFamily="34" charset="0"/>
                <a:cs typeface="Arial" pitchFamily="34" charset="0"/>
              </a:rPr>
              <a:t> </a:t>
            </a:r>
            <a:r>
              <a:rPr lang="en-US" sz="1800" dirty="0" err="1">
                <a:latin typeface="Arial" pitchFamily="34" charset="0"/>
                <a:cs typeface="Arial" pitchFamily="34" charset="0"/>
              </a:rPr>
              <a:t>khi</a:t>
            </a:r>
            <a:r>
              <a:rPr lang="en-US" sz="1800" dirty="0">
                <a:latin typeface="Arial" pitchFamily="34" charset="0"/>
                <a:cs typeface="Arial" pitchFamily="34" charset="0"/>
              </a:rPr>
              <a:t> </a:t>
            </a:r>
            <a:r>
              <a:rPr lang="en-US" sz="1800" dirty="0" err="1">
                <a:latin typeface="Arial" pitchFamily="34" charset="0"/>
                <a:cs typeface="Arial" pitchFamily="34" charset="0"/>
              </a:rPr>
              <a:t>tổ</a:t>
            </a:r>
            <a:r>
              <a:rPr lang="en-US" sz="1800" dirty="0">
                <a:latin typeface="Arial" pitchFamily="34" charset="0"/>
                <a:cs typeface="Arial" pitchFamily="34" charset="0"/>
              </a:rPr>
              <a:t> </a:t>
            </a:r>
            <a:r>
              <a:rPr lang="en-US" sz="1800" dirty="0" err="1">
                <a:latin typeface="Arial" pitchFamily="34" charset="0"/>
                <a:cs typeface="Arial" pitchFamily="34" charset="0"/>
              </a:rPr>
              <a:t>chức</a:t>
            </a:r>
            <a:r>
              <a:rPr lang="en-US" sz="1800" dirty="0">
                <a:latin typeface="Arial" pitchFamily="34" charset="0"/>
                <a:cs typeface="Arial" pitchFamily="34" charset="0"/>
              </a:rPr>
              <a:t> </a:t>
            </a:r>
            <a:r>
              <a:rPr lang="en-US" sz="1800" dirty="0" err="1">
                <a:latin typeface="Arial" pitchFamily="34" charset="0"/>
                <a:cs typeface="Arial" pitchFamily="34" charset="0"/>
              </a:rPr>
              <a:t>chấm</a:t>
            </a:r>
            <a:r>
              <a:rPr lang="en-US" sz="1800" dirty="0">
                <a:latin typeface="Arial" pitchFamily="34" charset="0"/>
                <a:cs typeface="Arial" pitchFamily="34" charset="0"/>
              </a:rPr>
              <a:t> </a:t>
            </a:r>
            <a:r>
              <a:rPr lang="en-US" sz="1800" dirty="0" err="1">
                <a:latin typeface="Arial" pitchFamily="34" charset="0"/>
                <a:cs typeface="Arial" pitchFamily="34" charset="0"/>
              </a:rPr>
              <a:t>thi</a:t>
            </a:r>
            <a:r>
              <a:rPr lang="en-US" sz="1800" dirty="0">
                <a:latin typeface="Arial" pitchFamily="34" charset="0"/>
                <a:cs typeface="Arial" pitchFamily="34" charset="0"/>
              </a:rPr>
              <a:t>.</a:t>
            </a:r>
          </a:p>
          <a:p>
            <a:pPr marL="0" indent="0" algn="just">
              <a:lnSpc>
                <a:spcPct val="100000"/>
              </a:lnSpc>
              <a:spcAft>
                <a:spcPts val="600"/>
              </a:spcAft>
              <a:buNone/>
            </a:pPr>
            <a:r>
              <a:rPr lang="en-US" sz="1800" b="1" dirty="0">
                <a:latin typeface="Arial" pitchFamily="34" charset="0"/>
                <a:cs typeface="Arial" pitchFamily="34" charset="0"/>
              </a:rPr>
              <a:t>2. </a:t>
            </a:r>
            <a:r>
              <a:rPr lang="en-US" sz="1800" b="1" dirty="0" err="1">
                <a:latin typeface="Arial" pitchFamily="34" charset="0"/>
                <a:cs typeface="Arial" pitchFamily="34" charset="0"/>
              </a:rPr>
              <a:t>Công</a:t>
            </a:r>
            <a:r>
              <a:rPr lang="en-US" sz="1800" b="1" dirty="0">
                <a:latin typeface="Arial" pitchFamily="34" charset="0"/>
                <a:cs typeface="Arial" pitchFamily="34" charset="0"/>
              </a:rPr>
              <a:t> </a:t>
            </a:r>
            <a:r>
              <a:rPr lang="en-US" sz="1800" b="1" dirty="0" err="1">
                <a:latin typeface="Arial" pitchFamily="34" charset="0"/>
                <a:cs typeface="Arial" pitchFamily="34" charset="0"/>
              </a:rPr>
              <a:t>tác</a:t>
            </a:r>
            <a:r>
              <a:rPr lang="en-US" sz="1800" b="1" dirty="0">
                <a:latin typeface="Arial" pitchFamily="34" charset="0"/>
                <a:cs typeface="Arial" pitchFamily="34" charset="0"/>
              </a:rPr>
              <a:t> </a:t>
            </a:r>
            <a:r>
              <a:rPr lang="en-US" sz="1800" b="1" dirty="0" err="1">
                <a:latin typeface="Arial" pitchFamily="34" charset="0"/>
                <a:cs typeface="Arial" pitchFamily="34" charset="0"/>
              </a:rPr>
              <a:t>làm</a:t>
            </a:r>
            <a:r>
              <a:rPr lang="en-US" sz="1800" b="1" dirty="0">
                <a:latin typeface="Arial" pitchFamily="34" charset="0"/>
                <a:cs typeface="Arial" pitchFamily="34" charset="0"/>
              </a:rPr>
              <a:t> </a:t>
            </a:r>
            <a:r>
              <a:rPr lang="en-US" sz="1800" b="1" dirty="0" err="1">
                <a:latin typeface="Arial" pitchFamily="34" charset="0"/>
                <a:cs typeface="Arial" pitchFamily="34" charset="0"/>
              </a:rPr>
              <a:t>phách</a:t>
            </a:r>
            <a:r>
              <a:rPr lang="en-US" sz="1800" b="1" dirty="0">
                <a:latin typeface="Arial" pitchFamily="34" charset="0"/>
                <a:cs typeface="Arial" pitchFamily="34" charset="0"/>
              </a:rPr>
              <a:t> (</a:t>
            </a:r>
            <a:r>
              <a:rPr lang="en-US" sz="1800" b="1" dirty="0" err="1">
                <a:latin typeface="Arial" pitchFamily="34" charset="0"/>
                <a:cs typeface="Arial" pitchFamily="34" charset="0"/>
              </a:rPr>
              <a:t>Điều</a:t>
            </a:r>
            <a:r>
              <a:rPr lang="en-US" sz="1800" b="1" dirty="0">
                <a:latin typeface="Arial" pitchFamily="34" charset="0"/>
                <a:cs typeface="Arial" pitchFamily="34" charset="0"/>
              </a:rPr>
              <a:t> 25):</a:t>
            </a:r>
          </a:p>
          <a:p>
            <a:pPr marL="0" indent="0" algn="just">
              <a:lnSpc>
                <a:spcPct val="100000"/>
              </a:lnSpc>
              <a:spcAft>
                <a:spcPts val="600"/>
              </a:spcAft>
              <a:buNone/>
            </a:pPr>
            <a:r>
              <a:rPr lang="en-US" sz="1800" dirty="0">
                <a:latin typeface="Arial" pitchFamily="34" charset="0"/>
                <a:cs typeface="Arial" pitchFamily="34" charset="0"/>
              </a:rPr>
              <a:t>- </a:t>
            </a:r>
            <a:r>
              <a:rPr lang="en-US" sz="1800" dirty="0" err="1">
                <a:latin typeface="Arial" pitchFamily="34" charset="0"/>
                <a:cs typeface="Arial" pitchFamily="34" charset="0"/>
              </a:rPr>
              <a:t>Bảo</a:t>
            </a:r>
            <a:r>
              <a:rPr lang="en-US" sz="1800" dirty="0">
                <a:latin typeface="Arial" pitchFamily="34" charset="0"/>
                <a:cs typeface="Arial" pitchFamily="34" charset="0"/>
              </a:rPr>
              <a:t> </a:t>
            </a:r>
            <a:r>
              <a:rPr lang="en-US" sz="1800" dirty="0" err="1">
                <a:latin typeface="Arial" pitchFamily="34" charset="0"/>
                <a:cs typeface="Arial" pitchFamily="34" charset="0"/>
              </a:rPr>
              <a:t>đảm</a:t>
            </a:r>
            <a:r>
              <a:rPr lang="en-US" sz="1800" dirty="0">
                <a:latin typeface="Arial" pitchFamily="34" charset="0"/>
                <a:cs typeface="Arial" pitchFamily="34" charset="0"/>
              </a:rPr>
              <a:t> </a:t>
            </a:r>
            <a:r>
              <a:rPr lang="en-US" sz="1800" dirty="0" err="1">
                <a:latin typeface="Arial" pitchFamily="34" charset="0"/>
                <a:cs typeface="Arial" pitchFamily="34" charset="0"/>
              </a:rPr>
              <a:t>nhân</a:t>
            </a:r>
            <a:r>
              <a:rPr lang="en-US" sz="1800" dirty="0">
                <a:latin typeface="Arial" pitchFamily="34" charset="0"/>
                <a:cs typeface="Arial" pitchFamily="34" charset="0"/>
              </a:rPr>
              <a:t> </a:t>
            </a:r>
            <a:r>
              <a:rPr lang="en-US" sz="1800" dirty="0" err="1">
                <a:latin typeface="Arial" pitchFamily="34" charset="0"/>
                <a:cs typeface="Arial" pitchFamily="34" charset="0"/>
              </a:rPr>
              <a:t>sự</a:t>
            </a:r>
            <a:r>
              <a:rPr lang="en-US" sz="1800" dirty="0">
                <a:latin typeface="Arial" pitchFamily="34" charset="0"/>
                <a:cs typeface="Arial" pitchFamily="34" charset="0"/>
              </a:rPr>
              <a:t> </a:t>
            </a:r>
            <a:r>
              <a:rPr lang="en-US" sz="1800" dirty="0" err="1">
                <a:latin typeface="Arial" pitchFamily="34" charset="0"/>
                <a:cs typeface="Arial" pitchFamily="34" charset="0"/>
              </a:rPr>
              <a:t>tham</a:t>
            </a:r>
            <a:r>
              <a:rPr lang="en-US" sz="1800" dirty="0">
                <a:latin typeface="Arial" pitchFamily="34" charset="0"/>
                <a:cs typeface="Arial" pitchFamily="34" charset="0"/>
              </a:rPr>
              <a:t> </a:t>
            </a:r>
            <a:r>
              <a:rPr lang="en-US" sz="1800" dirty="0" err="1">
                <a:latin typeface="Arial" pitchFamily="34" charset="0"/>
                <a:cs typeface="Arial" pitchFamily="34" charset="0"/>
              </a:rPr>
              <a:t>gia</a:t>
            </a:r>
            <a:r>
              <a:rPr lang="en-US" sz="1800" dirty="0">
                <a:latin typeface="Arial" pitchFamily="34" charset="0"/>
                <a:cs typeface="Arial" pitchFamily="34" charset="0"/>
              </a:rPr>
              <a:t>, </a:t>
            </a:r>
            <a:r>
              <a:rPr lang="en-US" sz="1800" dirty="0" err="1">
                <a:latin typeface="Arial" pitchFamily="34" charset="0"/>
                <a:cs typeface="Arial" pitchFamily="34" charset="0"/>
              </a:rPr>
              <a:t>phân</a:t>
            </a:r>
            <a:r>
              <a:rPr lang="en-US" sz="1800" dirty="0">
                <a:latin typeface="Arial" pitchFamily="34" charset="0"/>
                <a:cs typeface="Arial" pitchFamily="34" charset="0"/>
              </a:rPr>
              <a:t> </a:t>
            </a:r>
            <a:r>
              <a:rPr lang="en-US" sz="1800" dirty="0" err="1">
                <a:latin typeface="Arial" pitchFamily="34" charset="0"/>
                <a:cs typeface="Arial" pitchFamily="34" charset="0"/>
              </a:rPr>
              <a:t>công</a:t>
            </a:r>
            <a:r>
              <a:rPr lang="en-US" sz="1800" dirty="0">
                <a:latin typeface="Arial" pitchFamily="34" charset="0"/>
                <a:cs typeface="Arial" pitchFamily="34" charset="0"/>
              </a:rPr>
              <a:t> </a:t>
            </a:r>
            <a:r>
              <a:rPr lang="en-US" sz="1800" dirty="0" err="1">
                <a:latin typeface="Arial" pitchFamily="34" charset="0"/>
                <a:cs typeface="Arial" pitchFamily="34" charset="0"/>
              </a:rPr>
              <a:t>và</a:t>
            </a:r>
            <a:r>
              <a:rPr lang="en-US" sz="1800" dirty="0">
                <a:latin typeface="Arial" pitchFamily="34" charset="0"/>
                <a:cs typeface="Arial" pitchFamily="34" charset="0"/>
              </a:rPr>
              <a:t> </a:t>
            </a:r>
            <a:r>
              <a:rPr lang="en-US" sz="1800" dirty="0" err="1">
                <a:latin typeface="Arial" pitchFamily="34" charset="0"/>
                <a:cs typeface="Arial" pitchFamily="34" charset="0"/>
              </a:rPr>
              <a:t>ủy</a:t>
            </a:r>
            <a:r>
              <a:rPr lang="en-US" sz="1800" dirty="0">
                <a:latin typeface="Arial" pitchFamily="34" charset="0"/>
                <a:cs typeface="Arial" pitchFamily="34" charset="0"/>
              </a:rPr>
              <a:t> </a:t>
            </a:r>
            <a:r>
              <a:rPr lang="en-US" sz="1800" dirty="0" err="1">
                <a:latin typeface="Arial" pitchFamily="34" charset="0"/>
                <a:cs typeface="Arial" pitchFamily="34" charset="0"/>
              </a:rPr>
              <a:t>nhiệm</a:t>
            </a:r>
            <a:r>
              <a:rPr lang="en-US" sz="1800" dirty="0">
                <a:latin typeface="Arial" pitchFamily="34" charset="0"/>
                <a:cs typeface="Arial" pitchFamily="34" charset="0"/>
              </a:rPr>
              <a:t>; </a:t>
            </a:r>
            <a:r>
              <a:rPr lang="en-US" sz="1800" dirty="0" err="1">
                <a:solidFill>
                  <a:srgbClr val="FF0000"/>
                </a:solidFill>
                <a:latin typeface="Arial" pitchFamily="34" charset="0"/>
                <a:cs typeface="Arial" pitchFamily="34" charset="0"/>
              </a:rPr>
              <a:t>Thực</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hiện</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cách</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ly</a:t>
            </a:r>
            <a:r>
              <a:rPr lang="en-US" sz="1800" dirty="0">
                <a:solidFill>
                  <a:srgbClr val="FF0000"/>
                </a:solidFill>
                <a:latin typeface="Arial" pitchFamily="34" charset="0"/>
                <a:cs typeface="Arial" pitchFamily="34" charset="0"/>
              </a:rPr>
              <a:t> </a:t>
            </a:r>
            <a:r>
              <a:rPr lang="en-US" sz="1800" dirty="0" err="1">
                <a:latin typeface="Arial" pitchFamily="34" charset="0"/>
                <a:cs typeface="Arial" pitchFamily="34" charset="0"/>
              </a:rPr>
              <a:t>theo</a:t>
            </a:r>
            <a:r>
              <a:rPr lang="en-US" sz="1800" dirty="0">
                <a:latin typeface="Arial" pitchFamily="34" charset="0"/>
                <a:cs typeface="Arial" pitchFamily="34" charset="0"/>
              </a:rPr>
              <a:t> </a:t>
            </a:r>
            <a:r>
              <a:rPr lang="en-US" sz="1800" err="1">
                <a:latin typeface="Arial" pitchFamily="34" charset="0"/>
                <a:cs typeface="Arial" pitchFamily="34" charset="0"/>
              </a:rPr>
              <a:t>quy</a:t>
            </a:r>
            <a:r>
              <a:rPr lang="en-US" sz="1800">
                <a:latin typeface="Arial" pitchFamily="34" charset="0"/>
                <a:cs typeface="Arial" pitchFamily="34" charset="0"/>
              </a:rPr>
              <a:t> </a:t>
            </a:r>
            <a:r>
              <a:rPr lang="en-US" sz="1800" smtClean="0">
                <a:latin typeface="Arial" pitchFamily="34" charset="0"/>
                <a:cs typeface="Arial" pitchFamily="34" charset="0"/>
              </a:rPr>
              <a:t>định;</a:t>
            </a:r>
            <a:endParaRPr lang="en-US" sz="1800" dirty="0">
              <a:latin typeface="Arial" pitchFamily="34" charset="0"/>
              <a:cs typeface="Arial" pitchFamily="34" charset="0"/>
            </a:endParaRPr>
          </a:p>
          <a:p>
            <a:pPr marL="0" indent="0" algn="just">
              <a:lnSpc>
                <a:spcPct val="100000"/>
              </a:lnSpc>
              <a:spcAft>
                <a:spcPts val="600"/>
              </a:spcAft>
              <a:buNone/>
            </a:pPr>
            <a:r>
              <a:rPr lang="en-US" sz="1800" dirty="0">
                <a:latin typeface="Arial" pitchFamily="34" charset="0"/>
                <a:cs typeface="Arial" pitchFamily="34" charset="0"/>
              </a:rPr>
              <a:t>- </a:t>
            </a:r>
            <a:r>
              <a:rPr lang="en-US" sz="1800" dirty="0" err="1">
                <a:latin typeface="Arial" pitchFamily="34" charset="0"/>
                <a:cs typeface="Arial" pitchFamily="34" charset="0"/>
              </a:rPr>
              <a:t>Bảo</a:t>
            </a:r>
            <a:r>
              <a:rPr lang="en-US" sz="1800" dirty="0">
                <a:latin typeface="Arial" pitchFamily="34" charset="0"/>
                <a:cs typeface="Arial" pitchFamily="34" charset="0"/>
              </a:rPr>
              <a:t> </a:t>
            </a:r>
            <a:r>
              <a:rPr lang="en-US" sz="1800" dirty="0" err="1">
                <a:latin typeface="Arial" pitchFamily="34" charset="0"/>
                <a:cs typeface="Arial" pitchFamily="34" charset="0"/>
              </a:rPr>
              <a:t>đảm</a:t>
            </a:r>
            <a:r>
              <a:rPr lang="en-US" sz="1800" dirty="0">
                <a:latin typeface="Arial" pitchFamily="34" charset="0"/>
                <a:cs typeface="Arial" pitchFamily="34" charset="0"/>
              </a:rPr>
              <a:t> </a:t>
            </a:r>
            <a:r>
              <a:rPr lang="en-US" sz="1800" dirty="0">
                <a:solidFill>
                  <a:srgbClr val="FF0000"/>
                </a:solidFill>
                <a:latin typeface="Arial" pitchFamily="34" charset="0"/>
                <a:cs typeface="Arial" pitchFamily="34" charset="0"/>
              </a:rPr>
              <a:t>an </a:t>
            </a:r>
            <a:r>
              <a:rPr lang="en-US" sz="1800" dirty="0" err="1">
                <a:solidFill>
                  <a:srgbClr val="FF0000"/>
                </a:solidFill>
                <a:latin typeface="Arial" pitchFamily="34" charset="0"/>
                <a:cs typeface="Arial" pitchFamily="34" charset="0"/>
              </a:rPr>
              <a:t>ninh</a:t>
            </a:r>
            <a:r>
              <a:rPr lang="en-US" sz="1800" dirty="0">
                <a:solidFill>
                  <a:srgbClr val="FF0000"/>
                </a:solidFill>
                <a:latin typeface="Arial" pitchFamily="34" charset="0"/>
                <a:cs typeface="Arial" pitchFamily="34" charset="0"/>
              </a:rPr>
              <a:t>, an </a:t>
            </a:r>
            <a:r>
              <a:rPr lang="en-US" sz="1800" dirty="0" err="1">
                <a:solidFill>
                  <a:srgbClr val="FF0000"/>
                </a:solidFill>
                <a:latin typeface="Arial" pitchFamily="34" charset="0"/>
                <a:cs typeface="Arial" pitchFamily="34" charset="0"/>
              </a:rPr>
              <a:t>toàn</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khu</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vực</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làm</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phách</a:t>
            </a:r>
            <a:r>
              <a:rPr lang="en-US" sz="1800" dirty="0">
                <a:latin typeface="Arial" pitchFamily="34" charset="0"/>
                <a:cs typeface="Arial" pitchFamily="34" charset="0"/>
              </a:rPr>
              <a:t>;</a:t>
            </a:r>
          </a:p>
          <a:p>
            <a:pPr marL="0" indent="0" algn="just">
              <a:lnSpc>
                <a:spcPct val="100000"/>
              </a:lnSpc>
              <a:spcAft>
                <a:spcPts val="600"/>
              </a:spcAft>
              <a:buNone/>
            </a:pPr>
            <a:r>
              <a:rPr lang="en-US" sz="1800" dirty="0">
                <a:latin typeface="Arial" pitchFamily="34" charset="0"/>
                <a:cs typeface="Arial" pitchFamily="34" charset="0"/>
              </a:rPr>
              <a:t>- </a:t>
            </a:r>
            <a:r>
              <a:rPr lang="vi-VN" sz="1800" dirty="0">
                <a:latin typeface="Arial" pitchFamily="34" charset="0"/>
                <a:cs typeface="Arial" pitchFamily="34" charset="0"/>
              </a:rPr>
              <a:t>Quy định phương thức </a:t>
            </a:r>
            <a:r>
              <a:rPr lang="en-US" sz="1800" dirty="0">
                <a:latin typeface="Arial" pitchFamily="34" charset="0"/>
                <a:cs typeface="Arial" pitchFamily="34" charset="0"/>
              </a:rPr>
              <a:t>(</a:t>
            </a:r>
            <a:r>
              <a:rPr lang="en-US" sz="1800" dirty="0" err="1">
                <a:solidFill>
                  <a:srgbClr val="FF0000"/>
                </a:solidFill>
                <a:latin typeface="Arial" pitchFamily="34" charset="0"/>
                <a:cs typeface="Arial" pitchFamily="34" charset="0"/>
              </a:rPr>
              <a:t>một</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vòng</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hoặc</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hai</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vòng</a:t>
            </a:r>
            <a:r>
              <a:rPr lang="en-US" sz="1800" dirty="0">
                <a:latin typeface="Arial" pitchFamily="34" charset="0"/>
                <a:cs typeface="Arial" pitchFamily="34" charset="0"/>
              </a:rPr>
              <a:t>) </a:t>
            </a:r>
            <a:r>
              <a:rPr lang="en-US" sz="1800" dirty="0" err="1">
                <a:latin typeface="Arial" pitchFamily="34" charset="0"/>
                <a:cs typeface="Arial" pitchFamily="34" charset="0"/>
              </a:rPr>
              <a:t>làm</a:t>
            </a:r>
            <a:r>
              <a:rPr lang="en-US" sz="1800" dirty="0">
                <a:latin typeface="Arial" pitchFamily="34" charset="0"/>
                <a:cs typeface="Arial" pitchFamily="34" charset="0"/>
              </a:rPr>
              <a:t> </a:t>
            </a:r>
            <a:r>
              <a:rPr lang="vi-VN" sz="1800" dirty="0">
                <a:latin typeface="Arial" pitchFamily="34" charset="0"/>
                <a:cs typeface="Arial" pitchFamily="34" charset="0"/>
              </a:rPr>
              <a:t>phách Số phách được sinh ngẫu nhiên từ phần mềm máy tính</a:t>
            </a:r>
            <a:r>
              <a:rPr lang="vi-VN" sz="1800">
                <a:latin typeface="Arial" pitchFamily="34" charset="0"/>
                <a:cs typeface="Arial" pitchFamily="34" charset="0"/>
              </a:rPr>
              <a:t>, </a:t>
            </a:r>
            <a:r>
              <a:rPr lang="vi-VN" sz="1800" smtClean="0">
                <a:latin typeface="Arial" pitchFamily="34" charset="0"/>
                <a:cs typeface="Arial" pitchFamily="34" charset="0"/>
              </a:rPr>
              <a:t>mỗi </a:t>
            </a:r>
            <a:r>
              <a:rPr lang="vi-VN" sz="1800" dirty="0">
                <a:latin typeface="Arial" pitchFamily="34" charset="0"/>
                <a:cs typeface="Arial" pitchFamily="34" charset="0"/>
              </a:rPr>
              <a:t>bài </a:t>
            </a:r>
            <a:r>
              <a:rPr lang="vi-VN" sz="1800">
                <a:latin typeface="Arial" pitchFamily="34" charset="0"/>
                <a:cs typeface="Arial" pitchFamily="34" charset="0"/>
              </a:rPr>
              <a:t>thi </a:t>
            </a:r>
            <a:r>
              <a:rPr lang="vi-VN" sz="1800" smtClean="0">
                <a:solidFill>
                  <a:srgbClr val="FF0000"/>
                </a:solidFill>
                <a:latin typeface="Arial" pitchFamily="34" charset="0"/>
                <a:cs typeface="Arial" pitchFamily="34" charset="0"/>
              </a:rPr>
              <a:t>tương </a:t>
            </a:r>
            <a:r>
              <a:rPr lang="vi-VN" sz="1800" dirty="0">
                <a:solidFill>
                  <a:srgbClr val="FF0000"/>
                </a:solidFill>
                <a:latin typeface="Arial" pitchFamily="34" charset="0"/>
                <a:cs typeface="Arial" pitchFamily="34" charset="0"/>
              </a:rPr>
              <a:t>ứng duy nhất </a:t>
            </a:r>
            <a:r>
              <a:rPr lang="vi-VN" sz="1800" dirty="0">
                <a:latin typeface="Arial" pitchFamily="34" charset="0"/>
                <a:cs typeface="Arial" pitchFamily="34" charset="0"/>
              </a:rPr>
              <a:t>với 01 (một) số phách;</a:t>
            </a:r>
          </a:p>
          <a:p>
            <a:pPr marL="0" indent="0" algn="just">
              <a:lnSpc>
                <a:spcPct val="100000"/>
              </a:lnSpc>
              <a:spcAft>
                <a:spcPts val="600"/>
              </a:spcAft>
              <a:buNone/>
            </a:pPr>
            <a:r>
              <a:rPr lang="vi-VN" sz="1800" dirty="0">
                <a:latin typeface="Arial" pitchFamily="34" charset="0"/>
                <a:cs typeface="Arial" pitchFamily="34" charset="0"/>
              </a:rPr>
              <a:t>- </a:t>
            </a:r>
            <a:r>
              <a:rPr lang="vi-VN" sz="2000" dirty="0">
                <a:latin typeface="Arial" pitchFamily="34" charset="0"/>
                <a:cs typeface="Arial" pitchFamily="34" charset="0"/>
              </a:rPr>
              <a:t>Việc </a:t>
            </a:r>
            <a:r>
              <a:rPr lang="vi-VN" sz="2000" u="sng" dirty="0">
                <a:solidFill>
                  <a:srgbClr val="FF0000"/>
                </a:solidFill>
                <a:latin typeface="Arial" pitchFamily="34" charset="0"/>
                <a:cs typeface="Arial" pitchFamily="34" charset="0"/>
              </a:rPr>
              <a:t>gieo phách chỉ được thực hiện trong khu vực cách ly dưới sự chứng kiến của thanh tra</a:t>
            </a:r>
            <a:r>
              <a:rPr lang="vi-VN" sz="1800" dirty="0">
                <a:latin typeface="Arial" pitchFamily="34" charset="0"/>
                <a:cs typeface="Arial" pitchFamily="34" charset="0"/>
              </a:rPr>
              <a:t>;</a:t>
            </a:r>
          </a:p>
          <a:p>
            <a:pPr marL="0" indent="0" algn="just">
              <a:lnSpc>
                <a:spcPct val="100000"/>
              </a:lnSpc>
              <a:spcAft>
                <a:spcPts val="600"/>
              </a:spcAft>
              <a:buNone/>
            </a:pPr>
            <a:r>
              <a:rPr lang="vi-VN" sz="1800" dirty="0">
                <a:latin typeface="Arial" pitchFamily="34" charset="0"/>
                <a:cs typeface="Arial" pitchFamily="34" charset="0"/>
              </a:rPr>
              <a:t>- Bàn giao bài thi đã làm phách </a:t>
            </a:r>
            <a:r>
              <a:rPr lang="vi-VN" sz="1800" dirty="0">
                <a:solidFill>
                  <a:srgbClr val="FF0000"/>
                </a:solidFill>
                <a:latin typeface="Arial" pitchFamily="34" charset="0"/>
                <a:cs typeface="Arial" pitchFamily="34" charset="0"/>
              </a:rPr>
              <a:t>(một lần hoặc theo tiến độ </a:t>
            </a:r>
            <a:r>
              <a:rPr lang="vi-VN" sz="1800">
                <a:solidFill>
                  <a:srgbClr val="FF0000"/>
                </a:solidFill>
                <a:latin typeface="Arial" pitchFamily="34" charset="0"/>
                <a:cs typeface="Arial" pitchFamily="34" charset="0"/>
              </a:rPr>
              <a:t>chấm </a:t>
            </a:r>
            <a:r>
              <a:rPr lang="vi-VN" sz="1800" smtClean="0">
                <a:solidFill>
                  <a:srgbClr val="FF0000"/>
                </a:solidFill>
                <a:latin typeface="Arial" pitchFamily="34" charset="0"/>
                <a:cs typeface="Arial" pitchFamily="34" charset="0"/>
              </a:rPr>
              <a:t>thi</a:t>
            </a:r>
            <a:r>
              <a:rPr lang="vi-VN" sz="1800" smtClean="0">
                <a:latin typeface="Arial" pitchFamily="34" charset="0"/>
                <a:cs typeface="Arial" pitchFamily="34" charset="0"/>
              </a:rPr>
              <a:t>.</a:t>
            </a:r>
            <a:endParaRPr lang="en-US" sz="1800" dirty="0">
              <a:latin typeface="Arial" pitchFamily="34" charset="0"/>
              <a:cs typeface="Arial" pitchFamily="34" charset="0"/>
            </a:endParaRPr>
          </a:p>
        </p:txBody>
      </p:sp>
      <p:sp>
        <p:nvSpPr>
          <p:cNvPr id="13" name="5-Point Star 12"/>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36029362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Chấm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và</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phúc</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khảo</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192505" y="914402"/>
            <a:ext cx="8816741" cy="3370153"/>
          </a:xfrm>
          <a:prstGeom prst="rect">
            <a:avLst/>
          </a:prstGeom>
          <a:noFill/>
        </p:spPr>
        <p:txBody>
          <a:bodyPr wrap="square" rtlCol="0">
            <a:spAutoFit/>
          </a:bodyPr>
          <a:lstStyle/>
          <a:p>
            <a:pPr marL="0" indent="0" algn="just">
              <a:spcAft>
                <a:spcPts val="600"/>
              </a:spcAft>
              <a:buNone/>
            </a:pPr>
            <a:r>
              <a:rPr lang="en-US" sz="1800" b="1" dirty="0">
                <a:latin typeface="Arial" pitchFamily="34" charset="0"/>
                <a:cs typeface="Arial" pitchFamily="34" charset="0"/>
              </a:rPr>
              <a:t>3. </a:t>
            </a:r>
            <a:r>
              <a:rPr lang="en-US" sz="1800" b="1" dirty="0" err="1">
                <a:latin typeface="Arial" pitchFamily="34" charset="0"/>
                <a:cs typeface="Arial" pitchFamily="34" charset="0"/>
              </a:rPr>
              <a:t>Chấm</a:t>
            </a:r>
            <a:r>
              <a:rPr lang="en-US" sz="1800" b="1" dirty="0">
                <a:latin typeface="Arial" pitchFamily="34" charset="0"/>
                <a:cs typeface="Arial" pitchFamily="34" charset="0"/>
              </a:rPr>
              <a:t> </a:t>
            </a:r>
            <a:r>
              <a:rPr lang="en-US" sz="1800" b="1" dirty="0" err="1">
                <a:latin typeface="Arial" pitchFamily="34" charset="0"/>
                <a:cs typeface="Arial" pitchFamily="34" charset="0"/>
              </a:rPr>
              <a:t>thi</a:t>
            </a:r>
            <a:r>
              <a:rPr lang="en-US" sz="1800" b="1" dirty="0">
                <a:latin typeface="Arial" pitchFamily="34" charset="0"/>
                <a:cs typeface="Arial" pitchFamily="34" charset="0"/>
              </a:rPr>
              <a:t> </a:t>
            </a:r>
            <a:r>
              <a:rPr lang="en-US" sz="1800" b="1" dirty="0" err="1">
                <a:latin typeface="Arial" pitchFamily="34" charset="0"/>
                <a:cs typeface="Arial" pitchFamily="34" charset="0"/>
              </a:rPr>
              <a:t>tự</a:t>
            </a:r>
            <a:r>
              <a:rPr lang="en-US" sz="1800" b="1" dirty="0">
                <a:latin typeface="Arial" pitchFamily="34" charset="0"/>
                <a:cs typeface="Arial" pitchFamily="34" charset="0"/>
              </a:rPr>
              <a:t> </a:t>
            </a:r>
            <a:r>
              <a:rPr lang="en-US" sz="1800" b="1" dirty="0" err="1">
                <a:latin typeface="Arial" pitchFamily="34" charset="0"/>
                <a:cs typeface="Arial" pitchFamily="34" charset="0"/>
              </a:rPr>
              <a:t>luận</a:t>
            </a:r>
            <a:r>
              <a:rPr lang="en-US" sz="1800" b="1" dirty="0">
                <a:latin typeface="Arial" pitchFamily="34" charset="0"/>
                <a:cs typeface="Arial" pitchFamily="34" charset="0"/>
              </a:rPr>
              <a:t> (</a:t>
            </a:r>
            <a:r>
              <a:rPr lang="en-US" sz="1800" b="1" dirty="0" err="1">
                <a:latin typeface="Arial" pitchFamily="34" charset="0"/>
                <a:cs typeface="Arial" pitchFamily="34" charset="0"/>
              </a:rPr>
              <a:t>Điều</a:t>
            </a:r>
            <a:r>
              <a:rPr lang="en-US" sz="1800" b="1" dirty="0">
                <a:latin typeface="Arial" pitchFamily="34" charset="0"/>
                <a:cs typeface="Arial" pitchFamily="34" charset="0"/>
              </a:rPr>
              <a:t> 26, 27 </a:t>
            </a:r>
            <a:r>
              <a:rPr lang="en-US" sz="1800" b="1" dirty="0" err="1">
                <a:latin typeface="Arial" pitchFamily="34" charset="0"/>
                <a:cs typeface="Arial" pitchFamily="34" charset="0"/>
              </a:rPr>
              <a:t>và</a:t>
            </a:r>
            <a:r>
              <a:rPr lang="en-US" sz="1800" b="1" dirty="0">
                <a:latin typeface="Arial" pitchFamily="34" charset="0"/>
                <a:cs typeface="Arial" pitchFamily="34" charset="0"/>
              </a:rPr>
              <a:t> </a:t>
            </a:r>
            <a:r>
              <a:rPr lang="en-US" sz="1800" b="1" dirty="0" err="1">
                <a:latin typeface="Arial" pitchFamily="34" charset="0"/>
                <a:cs typeface="Arial" pitchFamily="34" charset="0"/>
              </a:rPr>
              <a:t>Hướng</a:t>
            </a:r>
            <a:r>
              <a:rPr lang="en-US" sz="1800" b="1" dirty="0">
                <a:latin typeface="Arial" pitchFamily="34" charset="0"/>
                <a:cs typeface="Arial" pitchFamily="34" charset="0"/>
              </a:rPr>
              <a:t> </a:t>
            </a:r>
            <a:r>
              <a:rPr lang="en-US" sz="1800" b="1" dirty="0" err="1">
                <a:latin typeface="Arial" pitchFamily="34" charset="0"/>
                <a:cs typeface="Arial" pitchFamily="34" charset="0"/>
              </a:rPr>
              <a:t>dẫn</a:t>
            </a:r>
            <a:r>
              <a:rPr lang="en-US" sz="1800" b="1" dirty="0">
                <a:latin typeface="Arial" pitchFamily="34" charset="0"/>
                <a:cs typeface="Arial" pitchFamily="34" charset="0"/>
              </a:rPr>
              <a:t>):</a:t>
            </a:r>
          </a:p>
          <a:p>
            <a:pPr algn="just">
              <a:spcAft>
                <a:spcPts val="600"/>
              </a:spcAft>
              <a:buFontTx/>
              <a:buChar char="-"/>
            </a:pPr>
            <a:r>
              <a:rPr lang="en-US" sz="1800" dirty="0" err="1">
                <a:latin typeface="Arial" pitchFamily="34" charset="0"/>
                <a:cs typeface="Arial" pitchFamily="34" charset="0"/>
              </a:rPr>
              <a:t>Tổ</a:t>
            </a:r>
            <a:r>
              <a:rPr lang="en-US" sz="1800" dirty="0">
                <a:latin typeface="Arial" pitchFamily="34" charset="0"/>
                <a:cs typeface="Arial" pitchFamily="34" charset="0"/>
              </a:rPr>
              <a:t> </a:t>
            </a:r>
            <a:r>
              <a:rPr lang="en-US" sz="1800" dirty="0" err="1">
                <a:latin typeface="Arial" pitchFamily="34" charset="0"/>
                <a:cs typeface="Arial" pitchFamily="34" charset="0"/>
              </a:rPr>
              <a:t>chức</a:t>
            </a:r>
            <a:r>
              <a:rPr lang="en-US" sz="1800" dirty="0">
                <a:latin typeface="Arial" pitchFamily="34" charset="0"/>
                <a:cs typeface="Arial" pitchFamily="34" charset="0"/>
              </a:rPr>
              <a:t> </a:t>
            </a:r>
            <a:r>
              <a:rPr lang="en-US" sz="1800" dirty="0" err="1">
                <a:latin typeface="Arial" pitchFamily="34" charset="0"/>
                <a:cs typeface="Arial" pitchFamily="34" charset="0"/>
              </a:rPr>
              <a:t>và</a:t>
            </a:r>
            <a:r>
              <a:rPr lang="en-US" sz="1800" dirty="0">
                <a:latin typeface="Arial" pitchFamily="34" charset="0"/>
                <a:cs typeface="Arial" pitchFamily="34" charset="0"/>
              </a:rPr>
              <a:t> </a:t>
            </a:r>
            <a:r>
              <a:rPr lang="en-US" sz="1800" dirty="0" err="1">
                <a:latin typeface="Arial" pitchFamily="34" charset="0"/>
                <a:cs typeface="Arial" pitchFamily="34" charset="0"/>
              </a:rPr>
              <a:t>nhân</a:t>
            </a:r>
            <a:r>
              <a:rPr lang="en-US" sz="1800" dirty="0">
                <a:latin typeface="Arial" pitchFamily="34" charset="0"/>
                <a:cs typeface="Arial" pitchFamily="34" charset="0"/>
              </a:rPr>
              <a:t> </a:t>
            </a:r>
            <a:r>
              <a:rPr lang="en-US" sz="1800" dirty="0" err="1">
                <a:latin typeface="Arial" pitchFamily="34" charset="0"/>
                <a:cs typeface="Arial" pitchFamily="34" charset="0"/>
              </a:rPr>
              <a:t>lực</a:t>
            </a:r>
            <a:r>
              <a:rPr lang="en-US" sz="1800" dirty="0">
                <a:latin typeface="Arial" pitchFamily="34" charset="0"/>
                <a:cs typeface="Arial" pitchFamily="34" charset="0"/>
              </a:rPr>
              <a:t> </a:t>
            </a:r>
            <a:r>
              <a:rPr lang="en-US" sz="1800" dirty="0" err="1">
                <a:latin typeface="Arial" pitchFamily="34" charset="0"/>
                <a:cs typeface="Arial" pitchFamily="34" charset="0"/>
              </a:rPr>
              <a:t>tham</a:t>
            </a:r>
            <a:r>
              <a:rPr lang="en-US" sz="1800" dirty="0">
                <a:latin typeface="Arial" pitchFamily="34" charset="0"/>
                <a:cs typeface="Arial" pitchFamily="34" charset="0"/>
              </a:rPr>
              <a:t> </a:t>
            </a:r>
            <a:r>
              <a:rPr lang="en-US" sz="1800" dirty="0" err="1">
                <a:latin typeface="Arial" pitchFamily="34" charset="0"/>
                <a:cs typeface="Arial" pitchFamily="34" charset="0"/>
              </a:rPr>
              <a:t>gia</a:t>
            </a:r>
            <a:r>
              <a:rPr lang="en-US" sz="1800" dirty="0">
                <a:latin typeface="Arial" pitchFamily="34" charset="0"/>
                <a:cs typeface="Arial" pitchFamily="34" charset="0"/>
              </a:rPr>
              <a:t>: </a:t>
            </a:r>
            <a:r>
              <a:rPr lang="vi-VN" sz="1800" dirty="0">
                <a:latin typeface="Arial" pitchFamily="34" charset="0"/>
                <a:cs typeface="Arial" pitchFamily="34" charset="0"/>
              </a:rPr>
              <a:t>Có </a:t>
            </a:r>
            <a:r>
              <a:rPr lang="vi-VN" sz="1800" dirty="0">
                <a:solidFill>
                  <a:srgbClr val="FF0000"/>
                </a:solidFill>
                <a:latin typeface="Arial" pitchFamily="34" charset="0"/>
                <a:cs typeface="Arial" pitchFamily="34" charset="0"/>
              </a:rPr>
              <a:t>ít nhất hai Tổ Chấm thi </a:t>
            </a:r>
            <a:r>
              <a:rPr lang="vi-VN" sz="1800" dirty="0">
                <a:latin typeface="Arial" pitchFamily="34" charset="0"/>
                <a:cs typeface="Arial" pitchFamily="34" charset="0"/>
              </a:rPr>
              <a:t>dưới sự quản lý, điều hành của </a:t>
            </a:r>
            <a:r>
              <a:rPr lang="vi-VN" sz="1800" dirty="0">
                <a:solidFill>
                  <a:srgbClr val="FF0000"/>
                </a:solidFill>
                <a:latin typeface="Arial" pitchFamily="34" charset="0"/>
                <a:cs typeface="Arial" pitchFamily="34" charset="0"/>
              </a:rPr>
              <a:t>Trưởng môn chấm thi</a:t>
            </a:r>
            <a:r>
              <a:rPr lang="vi-VN" sz="1800" dirty="0">
                <a:latin typeface="Arial" pitchFamily="34" charset="0"/>
                <a:cs typeface="Arial" pitchFamily="34" charset="0"/>
              </a:rPr>
              <a:t>; Tổ Chấm thi có Tổ trưởng và cán bộ chấm thi (CBChT) là công chức, viên chức, giáo viên đã và đang trực tiếp </a:t>
            </a:r>
            <a:r>
              <a:rPr lang="vi-VN" sz="1800" dirty="0">
                <a:solidFill>
                  <a:srgbClr val="FF0000"/>
                </a:solidFill>
                <a:latin typeface="Arial" pitchFamily="34" charset="0"/>
                <a:cs typeface="Arial" pitchFamily="34" charset="0"/>
              </a:rPr>
              <a:t>giảng dạy môn học đúng với bài thi tự luận được chấm</a:t>
            </a:r>
            <a:r>
              <a:rPr lang="vi-VN" sz="1800" dirty="0">
                <a:latin typeface="Arial" pitchFamily="34" charset="0"/>
                <a:cs typeface="Arial" pitchFamily="34" charset="0"/>
              </a:rPr>
              <a:t>;</a:t>
            </a:r>
          </a:p>
          <a:p>
            <a:pPr algn="just">
              <a:spcAft>
                <a:spcPts val="600"/>
              </a:spcAft>
              <a:buFontTx/>
              <a:buChar char="-"/>
            </a:pPr>
            <a:r>
              <a:rPr lang="vi-VN" sz="1800" dirty="0">
                <a:latin typeface="Arial" pitchFamily="34" charset="0"/>
                <a:cs typeface="Arial" pitchFamily="34" charset="0"/>
              </a:rPr>
              <a:t>Chấm thi theo hướng dẫn chấm, </a:t>
            </a:r>
            <a:r>
              <a:rPr lang="vi-VN" sz="1800" dirty="0">
                <a:solidFill>
                  <a:srgbClr val="FF0000"/>
                </a:solidFill>
                <a:latin typeface="Arial" pitchFamily="34" charset="0"/>
                <a:cs typeface="Arial" pitchFamily="34" charset="0"/>
              </a:rPr>
              <a:t>đáp án, thang điểm của Bộ GDĐT</a:t>
            </a:r>
            <a:r>
              <a:rPr lang="vi-VN" sz="1800" dirty="0">
                <a:latin typeface="Arial" pitchFamily="34" charset="0"/>
                <a:cs typeface="Arial" pitchFamily="34" charset="0"/>
              </a:rPr>
              <a:t>; chấm theo </a:t>
            </a:r>
            <a:r>
              <a:rPr lang="vi-VN" sz="1800" dirty="0">
                <a:solidFill>
                  <a:srgbClr val="FF0000"/>
                </a:solidFill>
                <a:latin typeface="Arial" pitchFamily="34" charset="0"/>
                <a:cs typeface="Arial" pitchFamily="34" charset="0"/>
              </a:rPr>
              <a:t>thang điểm 10</a:t>
            </a:r>
            <a:r>
              <a:rPr lang="vi-VN" sz="1800" dirty="0">
                <a:latin typeface="Arial" pitchFamily="34" charset="0"/>
                <a:cs typeface="Arial" pitchFamily="34" charset="0"/>
              </a:rPr>
              <a:t>; điểm lẻ của tổng điểm toàn bài được làm tròn đến </a:t>
            </a:r>
            <a:r>
              <a:rPr lang="vi-VN" sz="1800" dirty="0">
                <a:solidFill>
                  <a:srgbClr val="FF0000"/>
                </a:solidFill>
                <a:latin typeface="Arial" pitchFamily="34" charset="0"/>
                <a:cs typeface="Arial" pitchFamily="34" charset="0"/>
              </a:rPr>
              <a:t>2 (hai) chữ số thập phân</a:t>
            </a:r>
            <a:r>
              <a:rPr lang="vi-VN" sz="1800">
                <a:latin typeface="Arial" pitchFamily="34" charset="0"/>
                <a:cs typeface="Arial" pitchFamily="34" charset="0"/>
              </a:rPr>
              <a:t>; </a:t>
            </a:r>
            <a:endParaRPr lang="vi-VN" sz="1800" smtClean="0">
              <a:latin typeface="Arial" pitchFamily="34" charset="0"/>
              <a:cs typeface="Arial" pitchFamily="34" charset="0"/>
            </a:endParaRPr>
          </a:p>
          <a:p>
            <a:pPr algn="just">
              <a:spcAft>
                <a:spcPts val="600"/>
              </a:spcAft>
              <a:buFontTx/>
              <a:buChar char="-"/>
            </a:pPr>
            <a:r>
              <a:rPr lang="vi-VN" sz="1800"/>
              <a:t>Trưởng môn chấm thi tổ chức quán triệt Quy chế thi, thảo luận đáp án, hướng dẫn chấm cho toàn bộ Tổ trưởng Tổ chấm thi, CBChT và </a:t>
            </a:r>
            <a:r>
              <a:rPr lang="vi-VN" sz="1800">
                <a:solidFill>
                  <a:srgbClr val="C00000"/>
                </a:solidFill>
              </a:rPr>
              <a:t>tổ chức chấm chung ít nhất 10 (mười) bài thi tự </a:t>
            </a:r>
            <a:r>
              <a:rPr lang="vi-VN" sz="1800" smtClean="0">
                <a:solidFill>
                  <a:srgbClr val="C00000"/>
                </a:solidFill>
              </a:rPr>
              <a:t>luận</a:t>
            </a:r>
            <a:r>
              <a:rPr lang="vi-VN" sz="1800"/>
              <a:t> </a:t>
            </a:r>
            <a:r>
              <a:rPr lang="vi-VN" sz="1800" smtClean="0"/>
              <a:t>(trường hợp những </a:t>
            </a:r>
            <a:r>
              <a:rPr lang="vi-VN" sz="1800"/>
              <a:t>Hội đồng thi có từ </a:t>
            </a:r>
            <a:r>
              <a:rPr lang="vi-VN" sz="1800" smtClean="0">
                <a:solidFill>
                  <a:srgbClr val="C00000"/>
                </a:solidFill>
              </a:rPr>
              <a:t>30.000 </a:t>
            </a:r>
            <a:r>
              <a:rPr lang="vi-VN" sz="1800">
                <a:solidFill>
                  <a:srgbClr val="C00000"/>
                </a:solidFill>
              </a:rPr>
              <a:t>thí sinh trở </a:t>
            </a:r>
            <a:r>
              <a:rPr lang="vi-VN" sz="1800" smtClean="0">
                <a:solidFill>
                  <a:srgbClr val="C00000"/>
                </a:solidFill>
              </a:rPr>
              <a:t>lên</a:t>
            </a:r>
            <a:r>
              <a:rPr lang="vi-VN" sz="1800" smtClean="0"/>
              <a:t>).</a:t>
            </a:r>
            <a:endParaRPr lang="vi-VN" sz="1800" dirty="0">
              <a:latin typeface="Arial" pitchFamily="34" charset="0"/>
              <a:cs typeface="Arial" pitchFamily="34" charset="0"/>
            </a:endParaRPr>
          </a:p>
        </p:txBody>
      </p:sp>
      <p:sp>
        <p:nvSpPr>
          <p:cNvPr id="13" name="5-Point Star 12"/>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20465727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err="1">
                <a:solidFill>
                  <a:schemeClr val="bg1">
                    <a:lumMod val="50000"/>
                  </a:schemeClr>
                </a:solidFill>
                <a:latin typeface="+mj-lt"/>
                <a:ea typeface="Source Sans Pro"/>
                <a:cs typeface="Source Sans Pro"/>
                <a:sym typeface="Source Sans Pro"/>
              </a:rPr>
              <a:t>Chấm</a:t>
            </a:r>
            <a:r>
              <a:rPr lang="en-US" sz="2400" b="1" kern="0">
                <a:solidFill>
                  <a:schemeClr val="bg1">
                    <a:lumMod val="50000"/>
                  </a:schemeClr>
                </a:solidFill>
                <a:latin typeface="+mj-lt"/>
                <a:ea typeface="Source Sans Pro"/>
                <a:cs typeface="Source Sans Pro"/>
                <a:sym typeface="Source Sans Pro"/>
              </a:rPr>
              <a:t> </a:t>
            </a:r>
            <a:r>
              <a:rPr lang="en-US" sz="2400" b="1" kern="0" smtClean="0">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211757" y="914402"/>
            <a:ext cx="8653110" cy="3400931"/>
          </a:xfrm>
          <a:prstGeom prst="rect">
            <a:avLst/>
          </a:prstGeom>
          <a:noFill/>
        </p:spPr>
        <p:txBody>
          <a:bodyPr wrap="square" rtlCol="0">
            <a:spAutoFit/>
          </a:bodyPr>
          <a:lstStyle/>
          <a:p>
            <a:pPr marL="0" indent="0" algn="just">
              <a:spcAft>
                <a:spcPts val="600"/>
              </a:spcAft>
              <a:buNone/>
            </a:pPr>
            <a:r>
              <a:rPr lang="en-US" sz="2000" b="1" dirty="0">
                <a:latin typeface="Arial" pitchFamily="34" charset="0"/>
                <a:cs typeface="Arial" pitchFamily="34" charset="0"/>
              </a:rPr>
              <a:t>3. </a:t>
            </a:r>
            <a:r>
              <a:rPr lang="en-US" sz="2000" b="1" dirty="0" err="1">
                <a:latin typeface="Arial" pitchFamily="34" charset="0"/>
                <a:cs typeface="Arial" pitchFamily="34" charset="0"/>
              </a:rPr>
              <a:t>Chấm</a:t>
            </a:r>
            <a:r>
              <a:rPr lang="en-US" sz="2000" b="1" dirty="0">
                <a:latin typeface="Arial" pitchFamily="34" charset="0"/>
                <a:cs typeface="Arial" pitchFamily="34" charset="0"/>
              </a:rPr>
              <a:t> </a:t>
            </a:r>
            <a:r>
              <a:rPr lang="en-US" sz="2000" b="1" dirty="0" err="1">
                <a:latin typeface="Arial" pitchFamily="34" charset="0"/>
                <a:cs typeface="Arial" pitchFamily="34" charset="0"/>
              </a:rPr>
              <a:t>thi</a:t>
            </a:r>
            <a:r>
              <a:rPr lang="en-US" sz="2000" b="1" dirty="0">
                <a:latin typeface="Arial" pitchFamily="34" charset="0"/>
                <a:cs typeface="Arial" pitchFamily="34" charset="0"/>
              </a:rPr>
              <a:t> </a:t>
            </a:r>
            <a:r>
              <a:rPr lang="en-US" sz="2000" b="1" dirty="0" err="1">
                <a:latin typeface="Arial" pitchFamily="34" charset="0"/>
                <a:cs typeface="Arial" pitchFamily="34" charset="0"/>
              </a:rPr>
              <a:t>tự</a:t>
            </a:r>
            <a:r>
              <a:rPr lang="en-US" sz="2000" b="1" dirty="0">
                <a:latin typeface="Arial" pitchFamily="34" charset="0"/>
                <a:cs typeface="Arial" pitchFamily="34" charset="0"/>
              </a:rPr>
              <a:t> </a:t>
            </a:r>
            <a:r>
              <a:rPr lang="en-US" sz="2000" b="1" dirty="0" err="1">
                <a:latin typeface="Arial" pitchFamily="34" charset="0"/>
                <a:cs typeface="Arial" pitchFamily="34" charset="0"/>
              </a:rPr>
              <a:t>luận</a:t>
            </a:r>
            <a:r>
              <a:rPr lang="en-US" sz="2000" b="1" dirty="0">
                <a:latin typeface="Arial" pitchFamily="34" charset="0"/>
                <a:cs typeface="Arial" pitchFamily="34" charset="0"/>
              </a:rPr>
              <a:t> (</a:t>
            </a:r>
            <a:r>
              <a:rPr lang="en-US" sz="2000" b="1" dirty="0" err="1">
                <a:latin typeface="Arial" pitchFamily="34" charset="0"/>
                <a:cs typeface="Arial" pitchFamily="34" charset="0"/>
              </a:rPr>
              <a:t>Điều</a:t>
            </a:r>
            <a:r>
              <a:rPr lang="en-US" sz="2000" b="1" dirty="0">
                <a:latin typeface="Arial" pitchFamily="34" charset="0"/>
                <a:cs typeface="Arial" pitchFamily="34" charset="0"/>
              </a:rPr>
              <a:t> 26, 27 </a:t>
            </a:r>
            <a:r>
              <a:rPr lang="en-US" sz="2000" b="1" dirty="0" err="1">
                <a:latin typeface="Arial" pitchFamily="34" charset="0"/>
                <a:cs typeface="Arial" pitchFamily="34" charset="0"/>
              </a:rPr>
              <a:t>và</a:t>
            </a:r>
            <a:r>
              <a:rPr lang="en-US" sz="2000" b="1" dirty="0">
                <a:latin typeface="Arial" pitchFamily="34" charset="0"/>
                <a:cs typeface="Arial" pitchFamily="34" charset="0"/>
              </a:rPr>
              <a:t> </a:t>
            </a:r>
            <a:r>
              <a:rPr lang="en-US" sz="2000" b="1" dirty="0" err="1">
                <a:latin typeface="Arial" pitchFamily="34" charset="0"/>
                <a:cs typeface="Arial" pitchFamily="34" charset="0"/>
              </a:rPr>
              <a:t>Hướng</a:t>
            </a:r>
            <a:r>
              <a:rPr lang="en-US" sz="2000" b="1" dirty="0">
                <a:latin typeface="Arial" pitchFamily="34" charset="0"/>
                <a:cs typeface="Arial" pitchFamily="34" charset="0"/>
              </a:rPr>
              <a:t> </a:t>
            </a:r>
            <a:r>
              <a:rPr lang="en-US" sz="2000" b="1" dirty="0" err="1">
                <a:latin typeface="Arial" pitchFamily="34" charset="0"/>
                <a:cs typeface="Arial" pitchFamily="34" charset="0"/>
              </a:rPr>
              <a:t>dẫn</a:t>
            </a:r>
            <a:r>
              <a:rPr lang="en-US" sz="2000" b="1" dirty="0">
                <a:latin typeface="Arial" pitchFamily="34" charset="0"/>
                <a:cs typeface="Arial" pitchFamily="34" charset="0"/>
              </a:rPr>
              <a:t>):</a:t>
            </a:r>
          </a:p>
          <a:p>
            <a:pPr algn="just">
              <a:spcAft>
                <a:spcPts val="600"/>
              </a:spcAft>
              <a:buFontTx/>
              <a:buChar char="-"/>
            </a:pPr>
            <a:r>
              <a:rPr lang="vi-VN" sz="2000" smtClean="0">
                <a:latin typeface="Arial" pitchFamily="34" charset="0"/>
                <a:cs typeface="Arial" pitchFamily="34" charset="0"/>
              </a:rPr>
              <a:t>Việc </a:t>
            </a:r>
            <a:r>
              <a:rPr lang="vi-VN" sz="2000" dirty="0">
                <a:solidFill>
                  <a:srgbClr val="FF0000"/>
                </a:solidFill>
                <a:latin typeface="Arial" pitchFamily="34" charset="0"/>
                <a:cs typeface="Arial" pitchFamily="34" charset="0"/>
              </a:rPr>
              <a:t>giao túi bài thi </a:t>
            </a:r>
            <a:r>
              <a:rPr lang="vi-VN" sz="2000" dirty="0">
                <a:latin typeface="Arial" pitchFamily="34" charset="0"/>
                <a:cs typeface="Arial" pitchFamily="34" charset="0"/>
              </a:rPr>
              <a:t>cho CBChT được thực hiện theo </a:t>
            </a:r>
            <a:r>
              <a:rPr lang="vi-VN" sz="2000" dirty="0">
                <a:solidFill>
                  <a:srgbClr val="FF0000"/>
                </a:solidFill>
                <a:latin typeface="Arial" pitchFamily="34" charset="0"/>
                <a:cs typeface="Arial" pitchFamily="34" charset="0"/>
              </a:rPr>
              <a:t>hình thức bốc thăm bằng phiếu</a:t>
            </a:r>
            <a:r>
              <a:rPr lang="vi-VN" sz="2000" dirty="0">
                <a:latin typeface="Arial" pitchFamily="34" charset="0"/>
                <a:cs typeface="Arial" pitchFamily="34" charset="0"/>
              </a:rPr>
              <a:t>; </a:t>
            </a:r>
            <a:r>
              <a:rPr lang="vi-VN" sz="2000" dirty="0">
                <a:solidFill>
                  <a:srgbClr val="FF0000"/>
                </a:solidFill>
                <a:latin typeface="Arial" pitchFamily="34" charset="0"/>
                <a:cs typeface="Arial" pitchFamily="34" charset="0"/>
              </a:rPr>
              <a:t>Chấm xong túi nào, CBChT giao túi ấy</a:t>
            </a:r>
            <a:r>
              <a:rPr lang="vi-VN" sz="2000" dirty="0">
                <a:latin typeface="Arial" pitchFamily="34" charset="0"/>
                <a:cs typeface="Arial" pitchFamily="34" charset="0"/>
              </a:rPr>
              <a:t> cho Tổ trưởng Tổ Chấm thi</a:t>
            </a:r>
            <a:r>
              <a:rPr lang="en-US" sz="2000" dirty="0">
                <a:latin typeface="Arial" pitchFamily="34" charset="0"/>
                <a:cs typeface="Arial" pitchFamily="34" charset="0"/>
              </a:rPr>
              <a:t> </a:t>
            </a:r>
            <a:r>
              <a:rPr lang="en-US" sz="2000" i="1" dirty="0">
                <a:solidFill>
                  <a:srgbClr val="FF0000"/>
                </a:solidFill>
                <a:latin typeface="Arial" pitchFamily="34" charset="0"/>
                <a:cs typeface="Arial" pitchFamily="34" charset="0"/>
                <a:sym typeface="Wingdings" panose="05000000000000000000" pitchFamily="2" charset="2"/>
              </a:rPr>
              <a:t></a:t>
            </a:r>
            <a:r>
              <a:rPr lang="vi-VN" sz="2000" i="1" dirty="0">
                <a:solidFill>
                  <a:srgbClr val="FF0000"/>
                </a:solidFill>
                <a:latin typeface="Arial" pitchFamily="34" charset="0"/>
                <a:cs typeface="Arial" pitchFamily="34" charset="0"/>
              </a:rPr>
              <a:t> </a:t>
            </a:r>
            <a:r>
              <a:rPr lang="vi-VN" sz="2000" i="1" dirty="0">
                <a:solidFill>
                  <a:srgbClr val="FF0000"/>
                </a:solidFill>
                <a:cs typeface="Arial" pitchFamily="34" charset="0"/>
              </a:rPr>
              <a:t>Tổ trưởng Tổ Chấm thi</a:t>
            </a:r>
            <a:r>
              <a:rPr lang="en-US" sz="2000" i="1" dirty="0">
                <a:solidFill>
                  <a:srgbClr val="FF0000"/>
                </a:solidFill>
                <a:latin typeface="Arial" pitchFamily="34" charset="0"/>
                <a:cs typeface="Arial" pitchFamily="34" charset="0"/>
              </a:rPr>
              <a:t> </a:t>
            </a:r>
            <a:r>
              <a:rPr lang="en-US" sz="2000" i="1" dirty="0" err="1">
                <a:solidFill>
                  <a:srgbClr val="FF0000"/>
                </a:solidFill>
                <a:latin typeface="Arial" pitchFamily="34" charset="0"/>
                <a:cs typeface="Arial" pitchFamily="34" charset="0"/>
              </a:rPr>
              <a:t>bàn</a:t>
            </a:r>
            <a:r>
              <a:rPr lang="en-US" sz="2000" i="1" dirty="0">
                <a:solidFill>
                  <a:srgbClr val="FF0000"/>
                </a:solidFill>
                <a:latin typeface="Arial" pitchFamily="34" charset="0"/>
                <a:cs typeface="Arial" pitchFamily="34" charset="0"/>
              </a:rPr>
              <a:t> </a:t>
            </a:r>
            <a:r>
              <a:rPr lang="en-US" sz="2000" i="1" dirty="0" err="1">
                <a:solidFill>
                  <a:srgbClr val="FF0000"/>
                </a:solidFill>
                <a:latin typeface="Arial" pitchFamily="34" charset="0"/>
                <a:cs typeface="Arial" pitchFamily="34" charset="0"/>
              </a:rPr>
              <a:t>giao</a:t>
            </a:r>
            <a:r>
              <a:rPr lang="en-US" sz="2000" i="1" dirty="0">
                <a:solidFill>
                  <a:srgbClr val="FF0000"/>
                </a:solidFill>
                <a:latin typeface="Arial" pitchFamily="34" charset="0"/>
                <a:cs typeface="Arial" pitchFamily="34" charset="0"/>
              </a:rPr>
              <a:t> </a:t>
            </a:r>
            <a:r>
              <a:rPr lang="en-US" sz="2000" i="1" dirty="0" err="1">
                <a:solidFill>
                  <a:srgbClr val="FF0000"/>
                </a:solidFill>
                <a:latin typeface="Arial" pitchFamily="34" charset="0"/>
                <a:cs typeface="Arial" pitchFamily="34" charset="0"/>
              </a:rPr>
              <a:t>cho</a:t>
            </a:r>
            <a:r>
              <a:rPr lang="en-US" sz="2000" dirty="0">
                <a:latin typeface="Arial" pitchFamily="34" charset="0"/>
                <a:cs typeface="Arial" pitchFamily="34" charset="0"/>
              </a:rPr>
              <a:t> </a:t>
            </a:r>
            <a:r>
              <a:rPr lang="vi-VN" sz="2000" i="1" dirty="0">
                <a:solidFill>
                  <a:srgbClr val="FF0000"/>
                </a:solidFill>
                <a:latin typeface="Arial" pitchFamily="34" charset="0"/>
                <a:cs typeface="Arial" pitchFamily="34" charset="0"/>
              </a:rPr>
              <a:t>Trưởng môn chấm thi </a:t>
            </a:r>
            <a:r>
              <a:rPr lang="en-US" sz="2000" i="1" dirty="0">
                <a:solidFill>
                  <a:srgbClr val="FF0000"/>
                </a:solidFill>
                <a:latin typeface="Arial" pitchFamily="34" charset="0"/>
                <a:cs typeface="Arial" pitchFamily="34" charset="0"/>
                <a:sym typeface="Wingdings" panose="05000000000000000000" pitchFamily="2" charset="2"/>
              </a:rPr>
              <a:t> </a:t>
            </a:r>
            <a:r>
              <a:rPr lang="vi-VN" sz="2000" i="1" dirty="0">
                <a:solidFill>
                  <a:srgbClr val="FF0000"/>
                </a:solidFill>
                <a:latin typeface="Arial" pitchFamily="34" charset="0"/>
                <a:cs typeface="Arial" pitchFamily="34" charset="0"/>
              </a:rPr>
              <a:t>bàn giao cho Ban Thư ký Hội đồng </a:t>
            </a:r>
            <a:r>
              <a:rPr lang="vi-VN" sz="2000" i="1">
                <a:solidFill>
                  <a:srgbClr val="FF0000"/>
                </a:solidFill>
                <a:latin typeface="Arial" pitchFamily="34" charset="0"/>
                <a:cs typeface="Arial" pitchFamily="34" charset="0"/>
              </a:rPr>
              <a:t>thi</a:t>
            </a:r>
            <a:r>
              <a:rPr lang="vi-VN" sz="2000" i="1" smtClean="0">
                <a:solidFill>
                  <a:srgbClr val="FF0000"/>
                </a:solidFill>
                <a:latin typeface="Arial" pitchFamily="34" charset="0"/>
                <a:cs typeface="Arial" pitchFamily="34" charset="0"/>
              </a:rPr>
              <a:t>;</a:t>
            </a:r>
          </a:p>
          <a:p>
            <a:pPr algn="just">
              <a:spcAft>
                <a:spcPts val="600"/>
              </a:spcAft>
              <a:buFontTx/>
              <a:buChar char="-"/>
            </a:pPr>
            <a:r>
              <a:rPr lang="vi-VN" sz="2000">
                <a:cs typeface="Arial" pitchFamily="34" charset="0"/>
              </a:rPr>
              <a:t>Mỗi bài thi được chấm </a:t>
            </a:r>
            <a:r>
              <a:rPr lang="vi-VN" sz="2000">
                <a:solidFill>
                  <a:srgbClr val="FF0000"/>
                </a:solidFill>
                <a:cs typeface="Arial" pitchFamily="34" charset="0"/>
              </a:rPr>
              <a:t>2 vòng độc lập bởi 2 CBChT của hai Tổ Chấm thi khác </a:t>
            </a:r>
            <a:r>
              <a:rPr lang="vi-VN" sz="2000" smtClean="0">
                <a:solidFill>
                  <a:srgbClr val="FF0000"/>
                </a:solidFill>
                <a:cs typeface="Arial" pitchFamily="34" charset="0"/>
              </a:rPr>
              <a:t>nhau</a:t>
            </a:r>
            <a:r>
              <a:rPr lang="vi-VN" sz="2000" smtClean="0">
                <a:cs typeface="Arial" pitchFamily="34" charset="0"/>
              </a:rPr>
              <a:t>;</a:t>
            </a:r>
          </a:p>
          <a:p>
            <a:pPr algn="just">
              <a:spcAft>
                <a:spcPts val="600"/>
              </a:spcAft>
              <a:buFontTx/>
              <a:buChar char="-"/>
            </a:pPr>
            <a:r>
              <a:rPr lang="vi-VN" sz="2000" smtClean="0">
                <a:cs typeface="Arial" pitchFamily="34" charset="0"/>
              </a:rPr>
              <a:t>CBChT lần 1 </a:t>
            </a:r>
            <a:r>
              <a:rPr lang="vi-VN" sz="2000" smtClean="0">
                <a:solidFill>
                  <a:srgbClr val="C00000"/>
                </a:solidFill>
                <a:cs typeface="Arial" pitchFamily="34" charset="0"/>
              </a:rPr>
              <a:t>ghi </a:t>
            </a:r>
            <a:r>
              <a:rPr lang="vi-VN" sz="2000">
                <a:solidFill>
                  <a:srgbClr val="C00000"/>
                </a:solidFill>
                <a:cs typeface="Arial" pitchFamily="34" charset="0"/>
              </a:rPr>
              <a:t>vào </a:t>
            </a:r>
            <a:r>
              <a:rPr lang="vi-VN" sz="2000" smtClean="0">
                <a:solidFill>
                  <a:srgbClr val="C00000"/>
                </a:solidFill>
                <a:cs typeface="Arial" pitchFamily="34" charset="0"/>
              </a:rPr>
              <a:t>phiếu </a:t>
            </a:r>
            <a:r>
              <a:rPr lang="vi-VN" sz="2000">
                <a:solidFill>
                  <a:srgbClr val="C00000"/>
                </a:solidFill>
                <a:cs typeface="Arial" pitchFamily="34" charset="0"/>
              </a:rPr>
              <a:t>chấm</a:t>
            </a:r>
            <a:r>
              <a:rPr lang="vi-VN" sz="2000">
                <a:cs typeface="Arial" pitchFamily="34" charset="0"/>
              </a:rPr>
              <a:t> của từng bài </a:t>
            </a:r>
            <a:r>
              <a:rPr lang="vi-VN" sz="2000" smtClean="0">
                <a:cs typeface="Arial" pitchFamily="34" charset="0"/>
              </a:rPr>
              <a:t>thi; </a:t>
            </a:r>
            <a:r>
              <a:rPr lang="vi-VN" sz="2000"/>
              <a:t>CBChT lần </a:t>
            </a:r>
            <a:r>
              <a:rPr lang="vi-VN" sz="2000" smtClean="0"/>
              <a:t>2 </a:t>
            </a:r>
            <a:r>
              <a:rPr lang="vi-VN" sz="2000">
                <a:solidFill>
                  <a:srgbClr val="C00000"/>
                </a:solidFill>
              </a:rPr>
              <a:t>ghi điểm chấm trực tiếp vào bài thi của thí sinh </a:t>
            </a:r>
            <a:r>
              <a:rPr lang="vi-VN" sz="2000"/>
              <a:t>(điểm chấm từng ý nhỏ phải ghi tại lề bên trái bài thi ngay cạnh ý được chấm) và </a:t>
            </a:r>
            <a:r>
              <a:rPr lang="vi-VN" sz="2000">
                <a:solidFill>
                  <a:srgbClr val="C00000"/>
                </a:solidFill>
              </a:rPr>
              <a:t>vào phiếu </a:t>
            </a:r>
            <a:r>
              <a:rPr lang="vi-VN" sz="2000" smtClean="0">
                <a:solidFill>
                  <a:srgbClr val="C00000"/>
                </a:solidFill>
              </a:rPr>
              <a:t>chấm</a:t>
            </a:r>
            <a:r>
              <a:rPr lang="vi-VN" sz="2000" smtClean="0"/>
              <a:t>.</a:t>
            </a:r>
            <a:endParaRPr lang="vi-VN" sz="2000">
              <a:cs typeface="Arial" pitchFamily="34" charset="0"/>
            </a:endParaRPr>
          </a:p>
        </p:txBody>
      </p:sp>
    </p:spTree>
    <p:extLst>
      <p:ext uri="{BB962C8B-B14F-4D97-AF65-F5344CB8AC3E}">
        <p14:creationId xmlns:p14="http://schemas.microsoft.com/office/powerpoint/2010/main" val="37659986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err="1">
                <a:solidFill>
                  <a:schemeClr val="bg1">
                    <a:lumMod val="50000"/>
                  </a:schemeClr>
                </a:solidFill>
                <a:latin typeface="+mj-lt"/>
                <a:ea typeface="Source Sans Pro"/>
                <a:cs typeface="Source Sans Pro"/>
                <a:sym typeface="Source Sans Pro"/>
              </a:rPr>
              <a:t>Chấm</a:t>
            </a:r>
            <a:r>
              <a:rPr lang="en-US" sz="2400" b="1" kern="0">
                <a:solidFill>
                  <a:schemeClr val="bg1">
                    <a:lumMod val="50000"/>
                  </a:schemeClr>
                </a:solidFill>
                <a:latin typeface="+mj-lt"/>
                <a:ea typeface="Source Sans Pro"/>
                <a:cs typeface="Source Sans Pro"/>
                <a:sym typeface="Source Sans Pro"/>
              </a:rPr>
              <a:t> </a:t>
            </a:r>
            <a:r>
              <a:rPr lang="en-US" sz="2400" b="1" kern="0" smtClean="0">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231006" y="914401"/>
            <a:ext cx="8547233" cy="3785652"/>
          </a:xfrm>
          <a:prstGeom prst="rect">
            <a:avLst/>
          </a:prstGeom>
          <a:noFill/>
        </p:spPr>
        <p:txBody>
          <a:bodyPr wrap="square" rtlCol="0">
            <a:spAutoFit/>
          </a:bodyPr>
          <a:lstStyle/>
          <a:p>
            <a:pPr marL="0" indent="0" algn="just">
              <a:lnSpc>
                <a:spcPct val="100000"/>
              </a:lnSpc>
              <a:spcBef>
                <a:spcPts val="0"/>
              </a:spcBef>
              <a:spcAft>
                <a:spcPts val="600"/>
              </a:spcAft>
              <a:buNone/>
            </a:pPr>
            <a:r>
              <a:rPr lang="en-US" sz="2000" b="1" dirty="0">
                <a:latin typeface="Arial" pitchFamily="34" charset="0"/>
                <a:cs typeface="Arial" pitchFamily="34" charset="0"/>
              </a:rPr>
              <a:t>3. </a:t>
            </a:r>
            <a:r>
              <a:rPr lang="en-US" sz="2000" b="1" dirty="0" err="1">
                <a:latin typeface="Arial" pitchFamily="34" charset="0"/>
                <a:cs typeface="Arial" pitchFamily="34" charset="0"/>
              </a:rPr>
              <a:t>Chấm</a:t>
            </a:r>
            <a:r>
              <a:rPr lang="en-US" sz="2000" b="1" dirty="0">
                <a:latin typeface="Arial" pitchFamily="34" charset="0"/>
                <a:cs typeface="Arial" pitchFamily="34" charset="0"/>
              </a:rPr>
              <a:t> </a:t>
            </a:r>
            <a:r>
              <a:rPr lang="en-US" sz="2000" b="1" dirty="0" err="1">
                <a:latin typeface="Arial" pitchFamily="34" charset="0"/>
                <a:cs typeface="Arial" pitchFamily="34" charset="0"/>
              </a:rPr>
              <a:t>thi</a:t>
            </a:r>
            <a:r>
              <a:rPr lang="en-US" sz="2000" b="1" dirty="0">
                <a:latin typeface="Arial" pitchFamily="34" charset="0"/>
                <a:cs typeface="Arial" pitchFamily="34" charset="0"/>
              </a:rPr>
              <a:t> </a:t>
            </a:r>
            <a:r>
              <a:rPr lang="en-US" sz="2000" b="1" dirty="0" err="1">
                <a:latin typeface="Arial" pitchFamily="34" charset="0"/>
                <a:cs typeface="Arial" pitchFamily="34" charset="0"/>
              </a:rPr>
              <a:t>tự</a:t>
            </a:r>
            <a:r>
              <a:rPr lang="en-US" sz="2000" b="1" dirty="0">
                <a:latin typeface="Arial" pitchFamily="34" charset="0"/>
                <a:cs typeface="Arial" pitchFamily="34" charset="0"/>
              </a:rPr>
              <a:t> </a:t>
            </a:r>
            <a:r>
              <a:rPr lang="en-US" sz="2000" b="1" dirty="0" err="1">
                <a:latin typeface="Arial" pitchFamily="34" charset="0"/>
                <a:cs typeface="Arial" pitchFamily="34" charset="0"/>
              </a:rPr>
              <a:t>luận</a:t>
            </a:r>
            <a:r>
              <a:rPr lang="en-US" sz="2000" b="1" dirty="0">
                <a:latin typeface="Arial" pitchFamily="34" charset="0"/>
                <a:cs typeface="Arial" pitchFamily="34" charset="0"/>
              </a:rPr>
              <a:t> (</a:t>
            </a:r>
            <a:r>
              <a:rPr lang="en-US" sz="2000" b="1" dirty="0" err="1">
                <a:latin typeface="Arial" pitchFamily="34" charset="0"/>
                <a:cs typeface="Arial" pitchFamily="34" charset="0"/>
              </a:rPr>
              <a:t>Điều</a:t>
            </a:r>
            <a:r>
              <a:rPr lang="en-US" sz="2000" b="1" dirty="0">
                <a:latin typeface="Arial" pitchFamily="34" charset="0"/>
                <a:cs typeface="Arial" pitchFamily="34" charset="0"/>
              </a:rPr>
              <a:t> 26, 27 </a:t>
            </a:r>
            <a:r>
              <a:rPr lang="en-US" sz="2000" b="1" dirty="0" err="1">
                <a:latin typeface="Arial" pitchFamily="34" charset="0"/>
                <a:cs typeface="Arial" pitchFamily="34" charset="0"/>
              </a:rPr>
              <a:t>và</a:t>
            </a:r>
            <a:r>
              <a:rPr lang="en-US" sz="2000" b="1" dirty="0">
                <a:latin typeface="Arial" pitchFamily="34" charset="0"/>
                <a:cs typeface="Arial" pitchFamily="34" charset="0"/>
              </a:rPr>
              <a:t> </a:t>
            </a:r>
            <a:r>
              <a:rPr lang="en-US" sz="2000" b="1" dirty="0" err="1">
                <a:latin typeface="Arial" pitchFamily="34" charset="0"/>
                <a:cs typeface="Arial" pitchFamily="34" charset="0"/>
              </a:rPr>
              <a:t>Hướng</a:t>
            </a:r>
            <a:r>
              <a:rPr lang="en-US" sz="2000" b="1" dirty="0">
                <a:latin typeface="Arial" pitchFamily="34" charset="0"/>
                <a:cs typeface="Arial" pitchFamily="34" charset="0"/>
              </a:rPr>
              <a:t> </a:t>
            </a:r>
            <a:r>
              <a:rPr lang="en-US" sz="2000" b="1" dirty="0" err="1">
                <a:latin typeface="Arial" pitchFamily="34" charset="0"/>
                <a:cs typeface="Arial" pitchFamily="34" charset="0"/>
              </a:rPr>
              <a:t>dẫn</a:t>
            </a:r>
            <a:r>
              <a:rPr lang="en-US" sz="2000" b="1" dirty="0">
                <a:latin typeface="Arial" pitchFamily="34" charset="0"/>
                <a:cs typeface="Arial" pitchFamily="34" charset="0"/>
              </a:rPr>
              <a:t>):</a:t>
            </a:r>
          </a:p>
          <a:p>
            <a:pPr algn="just">
              <a:lnSpc>
                <a:spcPct val="100000"/>
              </a:lnSpc>
              <a:spcBef>
                <a:spcPts val="0"/>
              </a:spcBef>
              <a:spcAft>
                <a:spcPts val="600"/>
              </a:spcAft>
              <a:buFontTx/>
              <a:buChar char="-"/>
            </a:pPr>
            <a:r>
              <a:rPr lang="vi-VN" sz="2000" smtClean="0">
                <a:latin typeface="Arial" pitchFamily="34" charset="0"/>
                <a:cs typeface="Arial" pitchFamily="34" charset="0"/>
              </a:rPr>
              <a:t> </a:t>
            </a:r>
            <a:r>
              <a:rPr lang="vi-VN" sz="2000" b="1" u="sng" smtClean="0">
                <a:solidFill>
                  <a:srgbClr val="C00000"/>
                </a:solidFill>
                <a:latin typeface="Arial" pitchFamily="34" charset="0"/>
                <a:cs typeface="Arial" pitchFamily="34" charset="0"/>
              </a:rPr>
              <a:t>Thống nhất điểm bài thi</a:t>
            </a:r>
            <a:r>
              <a:rPr lang="vi-VN" sz="2000" smtClean="0">
                <a:latin typeface="Arial" pitchFamily="34" charset="0"/>
                <a:cs typeface="Arial" pitchFamily="34" charset="0"/>
              </a:rPr>
              <a:t>: </a:t>
            </a:r>
            <a:r>
              <a:rPr lang="vi-VN" sz="2000">
                <a:solidFill>
                  <a:srgbClr val="C00000"/>
                </a:solidFill>
              </a:rPr>
              <a:t>Chỉ ghi điểm từng câu và tổng điểm toàn bài </a:t>
            </a:r>
            <a:r>
              <a:rPr lang="vi-VN" sz="2000"/>
              <a:t>vào vị trí quy định trên tờ giấy thi </a:t>
            </a:r>
            <a:r>
              <a:rPr lang="vi-VN" sz="2000">
                <a:solidFill>
                  <a:srgbClr val="C00000"/>
                </a:solidFill>
              </a:rPr>
              <a:t>sau khi đã thống nhất điểm</a:t>
            </a:r>
            <a:r>
              <a:rPr lang="vi-VN" sz="2000" smtClean="0">
                <a:latin typeface="Arial" pitchFamily="34" charset="0"/>
                <a:cs typeface="Arial" pitchFamily="34" charset="0"/>
              </a:rPr>
              <a:t>; </a:t>
            </a:r>
            <a:r>
              <a:rPr lang="vi-VN" sz="2000" smtClean="0">
                <a:solidFill>
                  <a:srgbClr val="C00000"/>
                </a:solidFill>
                <a:latin typeface="Arial" pitchFamily="34" charset="0"/>
                <a:cs typeface="Arial" pitchFamily="34" charset="0"/>
              </a:rPr>
              <a:t>ghi biên bản thống nhất </a:t>
            </a:r>
            <a:r>
              <a:rPr lang="vi-VN" sz="2000" smtClean="0">
                <a:latin typeface="Arial" pitchFamily="34" charset="0"/>
                <a:cs typeface="Arial" pitchFamily="34" charset="0"/>
              </a:rPr>
              <a:t>ở một số trường hợp.</a:t>
            </a:r>
            <a:endParaRPr lang="vi-VN" sz="2000" dirty="0">
              <a:latin typeface="Arial" pitchFamily="34" charset="0"/>
              <a:cs typeface="Arial" pitchFamily="34" charset="0"/>
            </a:endParaRPr>
          </a:p>
          <a:p>
            <a:pPr algn="just">
              <a:lnSpc>
                <a:spcPct val="100000"/>
              </a:lnSpc>
              <a:spcBef>
                <a:spcPts val="0"/>
              </a:spcBef>
              <a:spcAft>
                <a:spcPts val="600"/>
              </a:spcAft>
              <a:buFontTx/>
              <a:buChar char="-"/>
            </a:pPr>
            <a:r>
              <a:rPr lang="vi-VN" sz="2000" dirty="0">
                <a:latin typeface="Arial" pitchFamily="34" charset="0"/>
                <a:cs typeface="Arial" pitchFamily="34" charset="0"/>
              </a:rPr>
              <a:t>Nhập điểm bài thi tự luận: </a:t>
            </a:r>
          </a:p>
          <a:p>
            <a:pPr lvl="1" algn="just">
              <a:lnSpc>
                <a:spcPct val="100000"/>
              </a:lnSpc>
              <a:spcBef>
                <a:spcPts val="0"/>
              </a:spcBef>
              <a:spcAft>
                <a:spcPts val="600"/>
              </a:spcAft>
            </a:pPr>
            <a:r>
              <a:rPr lang="vi-VN" sz="2000" dirty="0">
                <a:latin typeface="Arial" pitchFamily="34" charset="0"/>
                <a:cs typeface="Arial" pitchFamily="34" charset="0"/>
              </a:rPr>
              <a:t>+ Tổ nhập điểm thuộc Ban Thư ký Hội đồng thi, Tổ trưởng do lãnh đạo hoặc ủy viên Ban Thư ký Hội đồng thi kiêm nhiệm; </a:t>
            </a:r>
            <a:r>
              <a:rPr lang="vi-VN" sz="2000" dirty="0">
                <a:solidFill>
                  <a:srgbClr val="FF0000"/>
                </a:solidFill>
                <a:latin typeface="Arial" pitchFamily="34" charset="0"/>
                <a:cs typeface="Arial" pitchFamily="34" charset="0"/>
              </a:rPr>
              <a:t>Tổ nhập điểm gồm ít nhất hai nhóm khác nhau, mỗi nhóm gồm ít nhất ba người</a:t>
            </a:r>
            <a:r>
              <a:rPr lang="vi-VN" sz="2000" dirty="0">
                <a:latin typeface="Arial" pitchFamily="34" charset="0"/>
                <a:cs typeface="Arial" pitchFamily="34" charset="0"/>
              </a:rPr>
              <a:t>;</a:t>
            </a:r>
          </a:p>
          <a:p>
            <a:pPr lvl="1" algn="just">
              <a:lnSpc>
                <a:spcPct val="100000"/>
              </a:lnSpc>
              <a:spcBef>
                <a:spcPts val="0"/>
              </a:spcBef>
              <a:spcAft>
                <a:spcPts val="600"/>
              </a:spcAft>
            </a:pPr>
            <a:r>
              <a:rPr lang="vi-VN" sz="2000" dirty="0">
                <a:latin typeface="Arial" pitchFamily="34" charset="0"/>
                <a:cs typeface="Arial" pitchFamily="34" charset="0"/>
              </a:rPr>
              <a:t>+ Tổ nhập điểm thực hiện nhập điểm bài thi tự luận theo </a:t>
            </a:r>
            <a:r>
              <a:rPr lang="vi-VN" sz="2000" dirty="0">
                <a:solidFill>
                  <a:srgbClr val="FF0000"/>
                </a:solidFill>
                <a:latin typeface="Arial" pitchFamily="34" charset="0"/>
                <a:cs typeface="Arial" pitchFamily="34" charset="0"/>
              </a:rPr>
              <a:t>hai vòng độc lập bảo đảm mỗi vòng do một nhóm khác nhau thực hiện </a:t>
            </a:r>
            <a:r>
              <a:rPr lang="vi-VN" sz="2000" dirty="0">
                <a:latin typeface="Arial" pitchFamily="34" charset="0"/>
                <a:cs typeface="Arial" pitchFamily="34" charset="0"/>
              </a:rPr>
              <a:t>trên phần mềm Hỗ trợ chấm thi dưới sự </a:t>
            </a:r>
            <a:r>
              <a:rPr lang="vi-VN" sz="2000" dirty="0">
                <a:solidFill>
                  <a:srgbClr val="FF0000"/>
                </a:solidFill>
                <a:latin typeface="Arial" pitchFamily="34" charset="0"/>
                <a:cs typeface="Arial" pitchFamily="34" charset="0"/>
              </a:rPr>
              <a:t>chứng kiến, giám sát của thanh </a:t>
            </a:r>
            <a:r>
              <a:rPr lang="vi-VN" sz="2000">
                <a:solidFill>
                  <a:srgbClr val="FF0000"/>
                </a:solidFill>
                <a:latin typeface="Arial" pitchFamily="34" charset="0"/>
                <a:cs typeface="Arial" pitchFamily="34" charset="0"/>
              </a:rPr>
              <a:t>tra</a:t>
            </a:r>
            <a:r>
              <a:rPr lang="vi-VN" sz="2000" smtClean="0">
                <a:latin typeface="Arial" pitchFamily="34" charset="0"/>
                <a:cs typeface="Arial" pitchFamily="34" charset="0"/>
              </a:rPr>
              <a:t>.</a:t>
            </a:r>
            <a:endParaRPr lang="vi-VN" sz="2000" dirty="0">
              <a:latin typeface="Arial" pitchFamily="34" charset="0"/>
              <a:cs typeface="Arial" pitchFamily="34" charset="0"/>
            </a:endParaRPr>
          </a:p>
        </p:txBody>
      </p:sp>
      <p:sp>
        <p:nvSpPr>
          <p:cNvPr id="13" name="5-Point Star 12"/>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36379448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smtClean="0">
                <a:solidFill>
                  <a:schemeClr val="bg1">
                    <a:lumMod val="50000"/>
                  </a:schemeClr>
                </a:solidFill>
                <a:latin typeface="+mj-lt"/>
              </a:rPr>
              <a:t>Những điểm mới trong công tác tổ chức 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775435" y="-1545489"/>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3" name="TextBox 2">
            <a:extLst>
              <a:ext uri="{FF2B5EF4-FFF2-40B4-BE49-F238E27FC236}">
                <a16:creationId xmlns:a16="http://schemas.microsoft.com/office/drawing/2014/main" xmlns="" id="{AEEC284E-5F95-4F01-AF86-E2A58B0F1D81}"/>
              </a:ext>
            </a:extLst>
          </p:cNvPr>
          <p:cNvSpPr txBox="1"/>
          <p:nvPr/>
        </p:nvSpPr>
        <p:spPr>
          <a:xfrm>
            <a:off x="360947" y="974904"/>
            <a:ext cx="8325853" cy="4001095"/>
          </a:xfrm>
          <a:prstGeom prst="rect">
            <a:avLst/>
          </a:prstGeom>
          <a:noFill/>
        </p:spPr>
        <p:txBody>
          <a:bodyPr wrap="square" rtlCol="0">
            <a:spAutoFit/>
          </a:bodyPr>
          <a:lstStyle/>
          <a:p>
            <a:pPr marL="342900" indent="-342900" algn="just">
              <a:spcAft>
                <a:spcPts val="1200"/>
              </a:spcAft>
              <a:buFont typeface="Arial" panose="020B0604020202020204" pitchFamily="34" charset="0"/>
              <a:buChar char="•"/>
            </a:pPr>
            <a:r>
              <a:rPr lang="vi-VN" sz="2400" smtClean="0"/>
              <a:t>Công </a:t>
            </a:r>
            <a:r>
              <a:rPr lang="vi-VN" sz="2400"/>
              <a:t>tác chấm thi, chấm kiểm tra và phúc </a:t>
            </a:r>
            <a:r>
              <a:rPr lang="vi-VN" sz="2400" smtClean="0"/>
              <a:t>khảo</a:t>
            </a:r>
          </a:p>
          <a:p>
            <a:pPr marL="685778" lvl="1" indent="-342900" algn="just">
              <a:spcAft>
                <a:spcPts val="1200"/>
              </a:spcAft>
              <a:buFont typeface="Arial" panose="020B0604020202020204" pitchFamily="34" charset="0"/>
              <a:buChar char="•"/>
            </a:pPr>
            <a:r>
              <a:rPr lang="vi-VN" sz="2000" smtClean="0"/>
              <a:t>Sau </a:t>
            </a:r>
            <a:r>
              <a:rPr lang="vi-VN" sz="2000"/>
              <a:t>khi Ban Chấm thi </a:t>
            </a:r>
            <a:r>
              <a:rPr lang="vi-VN" sz="2000">
                <a:solidFill>
                  <a:srgbClr val="FF0000"/>
                </a:solidFill>
              </a:rPr>
              <a:t>hoàn thành công việc chấm điểm và nhập điểm toàn bộ các bài thi vào phần mềm (được Trưởng ban Chấm thi xác nhận bằng văn bản), Tổ Trưởng Tổ phách </a:t>
            </a:r>
            <a:r>
              <a:rPr lang="vi-VN" sz="2000" smtClean="0">
                <a:solidFill>
                  <a:srgbClr val="FF0000"/>
                </a:solidFill>
              </a:rPr>
              <a:t>1/2 </a:t>
            </a:r>
            <a:r>
              <a:rPr lang="vi-VN" sz="2000">
                <a:solidFill>
                  <a:srgbClr val="FF0000"/>
                </a:solidFill>
              </a:rPr>
              <a:t>mới được tổ chức xuất dữ liệu thông tin</a:t>
            </a:r>
            <a:r>
              <a:rPr lang="vi-VN" sz="2000"/>
              <a:t> của thí sinh kèm số phách 1 để phục vụ công tác khớp phách</a:t>
            </a:r>
            <a:r>
              <a:rPr lang="vi-VN" sz="2000" smtClean="0"/>
              <a:t>.</a:t>
            </a:r>
          </a:p>
          <a:p>
            <a:pPr marL="685778" lvl="1" indent="-342900" algn="just">
              <a:spcAft>
                <a:spcPts val="1200"/>
              </a:spcAft>
              <a:buFont typeface="Arial" panose="020B0604020202020204" pitchFamily="34" charset="0"/>
              <a:buChar char="•"/>
            </a:pPr>
            <a:r>
              <a:rPr lang="vi-VN" sz="2000"/>
              <a:t>Bố trí thư ký Hội đồng thi làm việc </a:t>
            </a:r>
            <a:r>
              <a:rPr lang="vi-VN" sz="2000" smtClean="0"/>
              <a:t>tại </a:t>
            </a:r>
            <a:r>
              <a:rPr lang="vi-VN" sz="2000"/>
              <a:t>Ban Chấm thi tự luận tại </a:t>
            </a:r>
            <a:r>
              <a:rPr lang="vi-VN" sz="2000" smtClean="0">
                <a:solidFill>
                  <a:srgbClr val="FF0000"/>
                </a:solidFill>
              </a:rPr>
              <a:t>phòng/khu vực </a:t>
            </a:r>
            <a:r>
              <a:rPr lang="vi-VN" sz="2000">
                <a:solidFill>
                  <a:srgbClr val="FF0000"/>
                </a:solidFill>
              </a:rPr>
              <a:t>bảo quản bài thi tự luận</a:t>
            </a:r>
            <a:r>
              <a:rPr lang="vi-VN" sz="2000"/>
              <a:t>. </a:t>
            </a:r>
            <a:endParaRPr lang="vi-VN" sz="2000" smtClean="0"/>
          </a:p>
          <a:p>
            <a:pPr marL="685778" lvl="1" indent="-342900" algn="just">
              <a:spcAft>
                <a:spcPts val="1200"/>
              </a:spcAft>
              <a:buFont typeface="Arial" panose="020B0604020202020204" pitchFamily="34" charset="0"/>
              <a:buChar char="•"/>
            </a:pPr>
            <a:r>
              <a:rPr lang="vi-VN" sz="2000"/>
              <a:t>Các thành phần </a:t>
            </a:r>
            <a:r>
              <a:rPr lang="vi-VN" sz="2000">
                <a:solidFill>
                  <a:srgbClr val="FF0000"/>
                </a:solidFill>
              </a:rPr>
              <a:t>không trực tiếp tham gia công tác chuyên môn</a:t>
            </a:r>
            <a:r>
              <a:rPr lang="vi-VN" sz="2000"/>
              <a:t> tại Ban Chấm thi như công an, bảo vệ, y tế, phục vụ có thể tham gia Ban Phúc khảo.</a:t>
            </a:r>
            <a:endParaRPr lang="vi-VN" sz="2000" dirty="0">
              <a:solidFill>
                <a:srgbClr val="22393E"/>
              </a:solidFill>
            </a:endParaRPr>
          </a:p>
        </p:txBody>
      </p:sp>
      <p:sp>
        <p:nvSpPr>
          <p:cNvPr id="15" name="5-Point Star 14"/>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37627223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Chấm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và</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phúc</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khảo</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211757" y="914402"/>
            <a:ext cx="8475044" cy="3524042"/>
          </a:xfrm>
          <a:prstGeom prst="rect">
            <a:avLst/>
          </a:prstGeom>
          <a:noFill/>
        </p:spPr>
        <p:txBody>
          <a:bodyPr wrap="square" rtlCol="0">
            <a:spAutoFit/>
          </a:bodyPr>
          <a:lstStyle/>
          <a:p>
            <a:pPr marL="0" indent="0" algn="just">
              <a:lnSpc>
                <a:spcPct val="100000"/>
              </a:lnSpc>
              <a:spcAft>
                <a:spcPts val="600"/>
              </a:spcAft>
              <a:buNone/>
            </a:pPr>
            <a:r>
              <a:rPr lang="en-US" sz="1800" b="1" dirty="0">
                <a:latin typeface="Arial" pitchFamily="34" charset="0"/>
                <a:cs typeface="Arial" pitchFamily="34" charset="0"/>
              </a:rPr>
              <a:t>5. </a:t>
            </a:r>
            <a:r>
              <a:rPr lang="en-US" sz="1800" b="1" dirty="0" err="1">
                <a:latin typeface="Arial" pitchFamily="34" charset="0"/>
                <a:cs typeface="Arial" pitchFamily="34" charset="0"/>
              </a:rPr>
              <a:t>Chấm</a:t>
            </a:r>
            <a:r>
              <a:rPr lang="en-US" sz="1800" b="1" dirty="0">
                <a:latin typeface="Arial" pitchFamily="34" charset="0"/>
                <a:cs typeface="Arial" pitchFamily="34" charset="0"/>
              </a:rPr>
              <a:t> </a:t>
            </a:r>
            <a:r>
              <a:rPr lang="en-US" sz="1800" b="1" dirty="0" err="1">
                <a:latin typeface="Arial" pitchFamily="34" charset="0"/>
                <a:cs typeface="Arial" pitchFamily="34" charset="0"/>
              </a:rPr>
              <a:t>thi</a:t>
            </a:r>
            <a:r>
              <a:rPr lang="en-US" sz="1800" b="1" dirty="0">
                <a:latin typeface="Arial" pitchFamily="34" charset="0"/>
                <a:cs typeface="Arial" pitchFamily="34" charset="0"/>
              </a:rPr>
              <a:t> </a:t>
            </a:r>
            <a:r>
              <a:rPr lang="en-US" sz="1800" b="1" dirty="0" err="1">
                <a:latin typeface="Arial" pitchFamily="34" charset="0"/>
                <a:cs typeface="Arial" pitchFamily="34" charset="0"/>
              </a:rPr>
              <a:t>kiểm</a:t>
            </a:r>
            <a:r>
              <a:rPr lang="en-US" sz="1800" b="1" dirty="0">
                <a:latin typeface="Arial" pitchFamily="34" charset="0"/>
                <a:cs typeface="Arial" pitchFamily="34" charset="0"/>
              </a:rPr>
              <a:t> </a:t>
            </a:r>
            <a:r>
              <a:rPr lang="en-US" sz="1800" b="1" dirty="0" err="1">
                <a:latin typeface="Arial" pitchFamily="34" charset="0"/>
                <a:cs typeface="Arial" pitchFamily="34" charset="0"/>
              </a:rPr>
              <a:t>tra</a:t>
            </a:r>
            <a:r>
              <a:rPr lang="en-US" sz="1800" b="1" dirty="0">
                <a:latin typeface="Arial" pitchFamily="34" charset="0"/>
                <a:cs typeface="Arial" pitchFamily="34" charset="0"/>
              </a:rPr>
              <a:t> </a:t>
            </a:r>
            <a:r>
              <a:rPr lang="en-US" sz="1800" b="1" dirty="0" err="1">
                <a:latin typeface="Arial" pitchFamily="34" charset="0"/>
                <a:cs typeface="Arial" pitchFamily="34" charset="0"/>
              </a:rPr>
              <a:t>bài</a:t>
            </a:r>
            <a:r>
              <a:rPr lang="en-US" sz="1800" b="1" dirty="0">
                <a:latin typeface="Arial" pitchFamily="34" charset="0"/>
                <a:cs typeface="Arial" pitchFamily="34" charset="0"/>
              </a:rPr>
              <a:t> </a:t>
            </a:r>
            <a:r>
              <a:rPr lang="en-US" sz="1800" b="1" dirty="0" err="1">
                <a:latin typeface="Arial" pitchFamily="34" charset="0"/>
                <a:cs typeface="Arial" pitchFamily="34" charset="0"/>
              </a:rPr>
              <a:t>thi</a:t>
            </a:r>
            <a:r>
              <a:rPr lang="en-US" sz="1800" b="1" dirty="0">
                <a:latin typeface="Arial" pitchFamily="34" charset="0"/>
                <a:cs typeface="Arial" pitchFamily="34" charset="0"/>
              </a:rPr>
              <a:t> </a:t>
            </a:r>
            <a:r>
              <a:rPr lang="en-US" sz="1800" b="1" dirty="0" err="1">
                <a:latin typeface="Arial" pitchFamily="34" charset="0"/>
                <a:cs typeface="Arial" pitchFamily="34" charset="0"/>
              </a:rPr>
              <a:t>tự</a:t>
            </a:r>
            <a:r>
              <a:rPr lang="en-US" sz="1800" b="1" dirty="0">
                <a:latin typeface="Arial" pitchFamily="34" charset="0"/>
                <a:cs typeface="Arial" pitchFamily="34" charset="0"/>
              </a:rPr>
              <a:t> </a:t>
            </a:r>
            <a:r>
              <a:rPr lang="en-US" sz="1800" b="1" dirty="0" err="1">
                <a:latin typeface="Arial" pitchFamily="34" charset="0"/>
                <a:cs typeface="Arial" pitchFamily="34" charset="0"/>
              </a:rPr>
              <a:t>luận</a:t>
            </a:r>
            <a:r>
              <a:rPr lang="en-US" sz="1800" b="1" dirty="0">
                <a:latin typeface="Arial" pitchFamily="34" charset="0"/>
                <a:cs typeface="Arial" pitchFamily="34" charset="0"/>
              </a:rPr>
              <a:t>:</a:t>
            </a:r>
          </a:p>
          <a:p>
            <a:pPr marL="285750" indent="-285750" algn="just">
              <a:lnSpc>
                <a:spcPct val="100000"/>
              </a:lnSpc>
              <a:spcAft>
                <a:spcPts val="600"/>
              </a:spcAft>
              <a:buFont typeface="Arial" panose="020B0604020202020204" pitchFamily="34" charset="0"/>
              <a:buChar char="•"/>
            </a:pPr>
            <a:r>
              <a:rPr lang="vi-VN" sz="1800" dirty="0">
                <a:latin typeface="Arial" pitchFamily="34" charset="0"/>
                <a:cs typeface="Arial" pitchFamily="34" charset="0"/>
              </a:rPr>
              <a:t>CBChT thực hiện chấm kiểm tra </a:t>
            </a:r>
            <a:r>
              <a:rPr lang="vi-VN" sz="1800" dirty="0">
                <a:solidFill>
                  <a:srgbClr val="FF0000"/>
                </a:solidFill>
                <a:latin typeface="Arial" pitchFamily="34" charset="0"/>
                <a:cs typeface="Arial" pitchFamily="34" charset="0"/>
              </a:rPr>
              <a:t>không đồng thời thực hiện nhiệm vụ</a:t>
            </a:r>
            <a:r>
              <a:rPr lang="vi-VN" sz="1800" dirty="0">
                <a:latin typeface="Arial" pitchFamily="34" charset="0"/>
                <a:cs typeface="Arial" pitchFamily="34" charset="0"/>
              </a:rPr>
              <a:t> khác tại Ban Chấm thi tự luận và Ban Thư ký Hội đồng thi. </a:t>
            </a:r>
          </a:p>
          <a:p>
            <a:pPr marL="285750" indent="-285750" algn="just">
              <a:lnSpc>
                <a:spcPct val="100000"/>
              </a:lnSpc>
              <a:spcAft>
                <a:spcPts val="600"/>
              </a:spcAft>
              <a:buFont typeface="Arial" panose="020B0604020202020204" pitchFamily="34" charset="0"/>
              <a:buChar char="•"/>
            </a:pPr>
            <a:r>
              <a:rPr lang="vi-VN" sz="1800" dirty="0">
                <a:latin typeface="Arial" pitchFamily="34" charset="0"/>
                <a:cs typeface="Arial" pitchFamily="34" charset="0"/>
              </a:rPr>
              <a:t>Thực hiện chấm kiểm tra </a:t>
            </a:r>
            <a:r>
              <a:rPr lang="vi-VN" sz="1800" dirty="0">
                <a:solidFill>
                  <a:srgbClr val="FF0000"/>
                </a:solidFill>
                <a:latin typeface="Arial" pitchFamily="34" charset="0"/>
                <a:cs typeface="Arial" pitchFamily="34" charset="0"/>
              </a:rPr>
              <a:t>ít nhất 5% số lượng bài thi tự luận</a:t>
            </a:r>
            <a:r>
              <a:rPr lang="vi-VN" sz="1800" dirty="0">
                <a:latin typeface="Arial" pitchFamily="34" charset="0"/>
                <a:cs typeface="Arial" pitchFamily="34" charset="0"/>
              </a:rPr>
              <a:t> đã được CBChT chấm thi chấm xong </a:t>
            </a:r>
            <a:r>
              <a:rPr lang="vi-VN" sz="1800" dirty="0">
                <a:solidFill>
                  <a:srgbClr val="FF0000"/>
                </a:solidFill>
                <a:latin typeface="Arial" pitchFamily="34" charset="0"/>
                <a:cs typeface="Arial" pitchFamily="34" charset="0"/>
              </a:rPr>
              <a:t>lần chấm thứ nhất hoặc lần chấm </a:t>
            </a:r>
            <a:r>
              <a:rPr lang="vi-VN" sz="1800">
                <a:solidFill>
                  <a:srgbClr val="FF0000"/>
                </a:solidFill>
                <a:latin typeface="Arial" pitchFamily="34" charset="0"/>
                <a:cs typeface="Arial" pitchFamily="34" charset="0"/>
              </a:rPr>
              <a:t>thứ </a:t>
            </a:r>
            <a:r>
              <a:rPr lang="vi-VN" sz="1800" smtClean="0">
                <a:solidFill>
                  <a:srgbClr val="FF0000"/>
                </a:solidFill>
                <a:latin typeface="Arial" pitchFamily="34" charset="0"/>
                <a:cs typeface="Arial" pitchFamily="34" charset="0"/>
              </a:rPr>
              <a:t>hai</a:t>
            </a:r>
            <a:r>
              <a:rPr lang="vi-VN" sz="1800" smtClean="0">
                <a:latin typeface="Arial" pitchFamily="34" charset="0"/>
                <a:cs typeface="Arial" pitchFamily="34" charset="0"/>
              </a:rPr>
              <a:t>;</a:t>
            </a:r>
            <a:endParaRPr lang="vi-VN" sz="1800" dirty="0">
              <a:latin typeface="Arial" pitchFamily="34" charset="0"/>
              <a:cs typeface="Arial" pitchFamily="34" charset="0"/>
            </a:endParaRPr>
          </a:p>
          <a:p>
            <a:pPr marL="285750" indent="-285750" algn="just">
              <a:lnSpc>
                <a:spcPct val="100000"/>
              </a:lnSpc>
              <a:spcAft>
                <a:spcPts val="600"/>
              </a:spcAft>
              <a:buFont typeface="Arial" panose="020B0604020202020204" pitchFamily="34" charset="0"/>
              <a:buChar char="•"/>
            </a:pPr>
            <a:r>
              <a:rPr lang="vi-VN" sz="1800" dirty="0">
                <a:latin typeface="Arial" pitchFamily="34" charset="0"/>
                <a:cs typeface="Arial" pitchFamily="34" charset="0"/>
              </a:rPr>
              <a:t>Tổ trưởng Tổ Chấm kiểm tra tổng hợp và báo cáo kết quả chấm kiểm tra và </a:t>
            </a:r>
            <a:r>
              <a:rPr lang="vi-VN" sz="1800" dirty="0">
                <a:solidFill>
                  <a:srgbClr val="FF0000"/>
                </a:solidFill>
                <a:latin typeface="Arial" pitchFamily="34" charset="0"/>
                <a:cs typeface="Arial" pitchFamily="34" charset="0"/>
              </a:rPr>
              <a:t>có thể kiến nghị, đề xuất</a:t>
            </a:r>
            <a:r>
              <a:rPr lang="vi-VN" sz="1800" dirty="0">
                <a:latin typeface="Arial" pitchFamily="34" charset="0"/>
                <a:cs typeface="Arial" pitchFamily="34" charset="0"/>
              </a:rPr>
              <a:t> với Trưởng ban Chấm thi </a:t>
            </a:r>
            <a:r>
              <a:rPr lang="vi-VN" sz="1800">
                <a:latin typeface="Arial" pitchFamily="34" charset="0"/>
                <a:cs typeface="Arial" pitchFamily="34" charset="0"/>
              </a:rPr>
              <a:t>tự </a:t>
            </a:r>
            <a:r>
              <a:rPr lang="vi-VN" sz="1800" smtClean="0">
                <a:latin typeface="Arial" pitchFamily="34" charset="0"/>
                <a:cs typeface="Arial" pitchFamily="34" charset="0"/>
              </a:rPr>
              <a:t>luận;</a:t>
            </a:r>
            <a:endParaRPr lang="vi-VN" sz="1800" dirty="0">
              <a:latin typeface="Arial" pitchFamily="34" charset="0"/>
              <a:cs typeface="Arial" pitchFamily="34" charset="0"/>
            </a:endParaRPr>
          </a:p>
          <a:p>
            <a:pPr marL="285750" indent="-285750" algn="just">
              <a:lnSpc>
                <a:spcPct val="100000"/>
              </a:lnSpc>
              <a:spcAft>
                <a:spcPts val="600"/>
              </a:spcAft>
              <a:buFont typeface="Arial" panose="020B0604020202020204" pitchFamily="34" charset="0"/>
              <a:buChar char="•"/>
            </a:pPr>
            <a:r>
              <a:rPr lang="vi-VN" sz="1800" dirty="0">
                <a:latin typeface="Arial" pitchFamily="34" charset="0"/>
                <a:cs typeface="Arial" pitchFamily="34" charset="0"/>
              </a:rPr>
              <a:t>Tổ Chấm kiểm tra </a:t>
            </a:r>
            <a:r>
              <a:rPr lang="vi-VN" sz="1800" dirty="0">
                <a:solidFill>
                  <a:srgbClr val="FF0000"/>
                </a:solidFill>
                <a:latin typeface="Arial" pitchFamily="34" charset="0"/>
                <a:cs typeface="Arial" pitchFamily="34" charset="0"/>
              </a:rPr>
              <a:t>chỉ trực tiếp làm việc với các tổ chấm tự luận và CBChT có liên quan</a:t>
            </a:r>
            <a:r>
              <a:rPr lang="vi-VN" sz="1800" dirty="0">
                <a:latin typeface="Arial" pitchFamily="34" charset="0"/>
                <a:cs typeface="Arial" pitchFamily="34" charset="0"/>
              </a:rPr>
              <a:t> (phải ghi biên bản làm việc) </a:t>
            </a:r>
            <a:r>
              <a:rPr lang="vi-VN" sz="1800" dirty="0">
                <a:solidFill>
                  <a:srgbClr val="FF0000"/>
                </a:solidFill>
                <a:latin typeface="Arial" pitchFamily="34" charset="0"/>
                <a:cs typeface="Arial" pitchFamily="34" charset="0"/>
              </a:rPr>
              <a:t>khi có </a:t>
            </a:r>
            <a:r>
              <a:rPr lang="vi-VN" sz="1800">
                <a:solidFill>
                  <a:srgbClr val="FF0000"/>
                </a:solidFill>
                <a:latin typeface="Arial" pitchFamily="34" charset="0"/>
                <a:cs typeface="Arial" pitchFamily="34" charset="0"/>
              </a:rPr>
              <a:t>yêu </a:t>
            </a:r>
            <a:r>
              <a:rPr lang="vi-VN" sz="1800" smtClean="0">
                <a:solidFill>
                  <a:srgbClr val="FF0000"/>
                </a:solidFill>
                <a:latin typeface="Arial" pitchFamily="34" charset="0"/>
                <a:cs typeface="Arial" pitchFamily="34" charset="0"/>
              </a:rPr>
              <a:t>cầu</a:t>
            </a:r>
            <a:r>
              <a:rPr lang="vi-VN" sz="1800" smtClean="0">
                <a:latin typeface="Arial" pitchFamily="34" charset="0"/>
                <a:cs typeface="Arial" pitchFamily="34" charset="0"/>
              </a:rPr>
              <a:t>;</a:t>
            </a:r>
            <a:endParaRPr lang="vi-VN" sz="1800" dirty="0">
              <a:latin typeface="Arial" pitchFamily="34" charset="0"/>
              <a:cs typeface="Arial" pitchFamily="34" charset="0"/>
            </a:endParaRPr>
          </a:p>
          <a:p>
            <a:pPr marL="285750" indent="-285750" algn="just">
              <a:lnSpc>
                <a:spcPct val="100000"/>
              </a:lnSpc>
              <a:spcAft>
                <a:spcPts val="600"/>
              </a:spcAft>
              <a:buFont typeface="Arial" panose="020B0604020202020204" pitchFamily="34" charset="0"/>
              <a:buChar char="•"/>
            </a:pPr>
            <a:r>
              <a:rPr lang="vi-VN" sz="1800" dirty="0">
                <a:latin typeface="Arial" pitchFamily="34" charset="0"/>
                <a:cs typeface="Arial" pitchFamily="34" charset="0"/>
              </a:rPr>
              <a:t>Trưởng ban Chấm thi tự luận quyết định việc </a:t>
            </a:r>
            <a:r>
              <a:rPr lang="vi-VN" sz="1800" dirty="0">
                <a:solidFill>
                  <a:srgbClr val="FF0000"/>
                </a:solidFill>
                <a:latin typeface="Arial" pitchFamily="34" charset="0"/>
                <a:cs typeface="Arial" pitchFamily="34" charset="0"/>
              </a:rPr>
              <a:t>tổ chức đối thoại hay không đối thoại</a:t>
            </a:r>
            <a:r>
              <a:rPr lang="vi-VN" sz="1800" dirty="0">
                <a:latin typeface="Arial" pitchFamily="34" charset="0"/>
                <a:cs typeface="Arial" pitchFamily="34" charset="0"/>
              </a:rPr>
              <a:t> giữa những người chấm thi và chấm kiểm tra.</a:t>
            </a:r>
            <a:endParaRPr lang="en-US" sz="1800" dirty="0">
              <a:latin typeface="Arial" pitchFamily="34" charset="0"/>
              <a:cs typeface="Arial" pitchFamily="34" charset="0"/>
            </a:endParaRPr>
          </a:p>
        </p:txBody>
      </p:sp>
    </p:spTree>
    <p:extLst>
      <p:ext uri="{BB962C8B-B14F-4D97-AF65-F5344CB8AC3E}">
        <p14:creationId xmlns:p14="http://schemas.microsoft.com/office/powerpoint/2010/main" val="29881794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Chấm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và</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phúc</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khảo</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298383" y="914402"/>
            <a:ext cx="8388417" cy="3554819"/>
          </a:xfrm>
          <a:prstGeom prst="rect">
            <a:avLst/>
          </a:prstGeom>
          <a:noFill/>
        </p:spPr>
        <p:txBody>
          <a:bodyPr wrap="square" rtlCol="0">
            <a:spAutoFit/>
          </a:bodyPr>
          <a:lstStyle/>
          <a:p>
            <a:pPr marL="0" indent="0" algn="just">
              <a:lnSpc>
                <a:spcPct val="100000"/>
              </a:lnSpc>
              <a:spcAft>
                <a:spcPts val="600"/>
              </a:spcAft>
              <a:buNone/>
            </a:pPr>
            <a:r>
              <a:rPr lang="en-US" sz="2000" b="1" dirty="0">
                <a:latin typeface="Arial" pitchFamily="34" charset="0"/>
                <a:cs typeface="Arial" pitchFamily="34" charset="0"/>
              </a:rPr>
              <a:t>6. </a:t>
            </a:r>
            <a:r>
              <a:rPr lang="en-US" sz="2000" b="1" dirty="0" err="1">
                <a:latin typeface="Arial" pitchFamily="34" charset="0"/>
                <a:cs typeface="Arial" pitchFamily="34" charset="0"/>
              </a:rPr>
              <a:t>Khớp</a:t>
            </a:r>
            <a:r>
              <a:rPr lang="en-US" sz="2000" b="1" dirty="0">
                <a:latin typeface="Arial" pitchFamily="34" charset="0"/>
                <a:cs typeface="Arial" pitchFamily="34" charset="0"/>
              </a:rPr>
              <a:t> </a:t>
            </a:r>
            <a:r>
              <a:rPr lang="en-US" sz="2000" b="1" dirty="0" err="1">
                <a:latin typeface="Arial" pitchFamily="34" charset="0"/>
                <a:cs typeface="Arial" pitchFamily="34" charset="0"/>
              </a:rPr>
              <a:t>phách</a:t>
            </a:r>
            <a:r>
              <a:rPr lang="en-US" sz="2000" b="1" dirty="0">
                <a:latin typeface="Arial" pitchFamily="34" charset="0"/>
                <a:cs typeface="Arial" pitchFamily="34" charset="0"/>
              </a:rPr>
              <a:t> </a:t>
            </a:r>
            <a:r>
              <a:rPr lang="en-US" sz="2000" b="1" dirty="0" err="1">
                <a:latin typeface="Arial" pitchFamily="34" charset="0"/>
                <a:cs typeface="Arial" pitchFamily="34" charset="0"/>
              </a:rPr>
              <a:t>bài</a:t>
            </a:r>
            <a:r>
              <a:rPr lang="en-US" sz="2000" b="1" dirty="0">
                <a:latin typeface="Arial" pitchFamily="34" charset="0"/>
                <a:cs typeface="Arial" pitchFamily="34" charset="0"/>
              </a:rPr>
              <a:t> </a:t>
            </a:r>
            <a:r>
              <a:rPr lang="en-US" sz="2000" b="1" dirty="0" err="1">
                <a:latin typeface="Arial" pitchFamily="34" charset="0"/>
                <a:cs typeface="Arial" pitchFamily="34" charset="0"/>
              </a:rPr>
              <a:t>thi</a:t>
            </a:r>
            <a:r>
              <a:rPr lang="en-US" sz="2000" b="1" dirty="0">
                <a:latin typeface="Arial" pitchFamily="34" charset="0"/>
                <a:cs typeface="Arial" pitchFamily="34" charset="0"/>
              </a:rPr>
              <a:t> </a:t>
            </a:r>
            <a:r>
              <a:rPr lang="en-US" sz="2000" b="1" dirty="0" err="1">
                <a:latin typeface="Arial" pitchFamily="34" charset="0"/>
                <a:cs typeface="Arial" pitchFamily="34" charset="0"/>
              </a:rPr>
              <a:t>tự</a:t>
            </a:r>
            <a:r>
              <a:rPr lang="en-US" sz="2000" b="1" dirty="0">
                <a:latin typeface="Arial" pitchFamily="34" charset="0"/>
                <a:cs typeface="Arial" pitchFamily="34" charset="0"/>
              </a:rPr>
              <a:t> </a:t>
            </a:r>
            <a:r>
              <a:rPr lang="en-US" sz="2000" b="1" dirty="0" err="1">
                <a:latin typeface="Arial" pitchFamily="34" charset="0"/>
                <a:cs typeface="Arial" pitchFamily="34" charset="0"/>
              </a:rPr>
              <a:t>luận</a:t>
            </a:r>
            <a:r>
              <a:rPr lang="en-US" sz="2000" b="1" dirty="0">
                <a:latin typeface="Arial" pitchFamily="34" charset="0"/>
                <a:cs typeface="Arial" pitchFamily="34" charset="0"/>
              </a:rPr>
              <a:t>:</a:t>
            </a:r>
          </a:p>
          <a:p>
            <a:pPr marL="285750" indent="-285750" algn="just">
              <a:lnSpc>
                <a:spcPct val="100000"/>
              </a:lnSpc>
              <a:spcAft>
                <a:spcPts val="600"/>
              </a:spcAft>
              <a:buFont typeface="Arial" panose="020B0604020202020204" pitchFamily="34" charset="0"/>
              <a:buChar char="•"/>
            </a:pPr>
            <a:r>
              <a:rPr lang="vi-VN" sz="2000" dirty="0">
                <a:latin typeface="Arial" pitchFamily="34" charset="0"/>
                <a:cs typeface="Arial" pitchFamily="34" charset="0"/>
              </a:rPr>
              <a:t>Chỉ được thực hiện khớp phách sau khi </a:t>
            </a:r>
            <a:r>
              <a:rPr lang="vi-VN" sz="2000" dirty="0">
                <a:solidFill>
                  <a:srgbClr val="FF0000"/>
                </a:solidFill>
                <a:latin typeface="Arial" panose="020B0604020202020204" pitchFamily="34" charset="0"/>
                <a:cs typeface="Arial" panose="020B0604020202020204" pitchFamily="34" charset="0"/>
              </a:rPr>
              <a:t>đã hoàn thành việc chấm thi và nhập điểm vào phần mềm</a:t>
            </a:r>
            <a:r>
              <a:rPr lang="vi-VN" sz="2000" dirty="0">
                <a:latin typeface="Arial" pitchFamily="34" charset="0"/>
                <a:cs typeface="Arial" pitchFamily="34" charset="0"/>
              </a:rPr>
              <a:t>. </a:t>
            </a:r>
          </a:p>
          <a:p>
            <a:pPr marL="285750" indent="-285750" algn="just">
              <a:lnSpc>
                <a:spcPct val="100000"/>
              </a:lnSpc>
              <a:spcAft>
                <a:spcPts val="600"/>
              </a:spcAft>
              <a:buFont typeface="Arial" panose="020B0604020202020204" pitchFamily="34" charset="0"/>
              <a:buChar char="•"/>
            </a:pPr>
            <a:r>
              <a:rPr lang="vi-VN" sz="2000">
                <a:latin typeface="Arial" pitchFamily="34" charset="0"/>
                <a:cs typeface="Arial" pitchFamily="34" charset="0"/>
              </a:rPr>
              <a:t>Khớp </a:t>
            </a:r>
            <a:r>
              <a:rPr lang="vi-VN" sz="2000" smtClean="0">
                <a:latin typeface="Arial" pitchFamily="34" charset="0"/>
                <a:cs typeface="Arial" pitchFamily="34" charset="0"/>
              </a:rPr>
              <a:t>phách/điểm </a:t>
            </a:r>
            <a:r>
              <a:rPr lang="vi-VN" sz="2000" dirty="0">
                <a:latin typeface="Arial" pitchFamily="34" charset="0"/>
                <a:cs typeface="Arial" pitchFamily="34" charset="0"/>
              </a:rPr>
              <a:t>trên </a:t>
            </a:r>
            <a:r>
              <a:rPr lang="vi-VN" sz="2000">
                <a:latin typeface="Arial" pitchFamily="34" charset="0"/>
                <a:cs typeface="Arial" pitchFamily="34" charset="0"/>
              </a:rPr>
              <a:t>phần </a:t>
            </a:r>
            <a:r>
              <a:rPr lang="vi-VN" sz="2000" smtClean="0">
                <a:latin typeface="Arial" pitchFamily="34" charset="0"/>
                <a:cs typeface="Arial" pitchFamily="34" charset="0"/>
              </a:rPr>
              <a:t>mềm.</a:t>
            </a:r>
            <a:endParaRPr lang="vi-VN" sz="2000" dirty="0">
              <a:latin typeface="Arial" pitchFamily="34" charset="0"/>
              <a:cs typeface="Arial" pitchFamily="34" charset="0"/>
            </a:endParaRPr>
          </a:p>
          <a:p>
            <a:pPr marL="285750" indent="-285750" algn="just">
              <a:lnSpc>
                <a:spcPct val="100000"/>
              </a:lnSpc>
              <a:spcAft>
                <a:spcPts val="600"/>
              </a:spcAft>
              <a:buFont typeface="Arial" panose="020B0604020202020204" pitchFamily="34" charset="0"/>
              <a:buChar char="•"/>
            </a:pPr>
            <a:r>
              <a:rPr lang="vi-VN" sz="2000" dirty="0">
                <a:latin typeface="Arial" pitchFamily="34" charset="0"/>
                <a:cs typeface="Arial" pitchFamily="34" charset="0"/>
              </a:rPr>
              <a:t>Khớp phách bằng tay</a:t>
            </a:r>
            <a:r>
              <a:rPr lang="vi-VN" sz="2000">
                <a:latin typeface="Arial" pitchFamily="34" charset="0"/>
                <a:cs typeface="Arial" pitchFamily="34" charset="0"/>
              </a:rPr>
              <a:t>: </a:t>
            </a:r>
            <a:r>
              <a:rPr lang="vi-VN" sz="2000" smtClean="0">
                <a:latin typeface="Arial" pitchFamily="34" charset="0"/>
                <a:cs typeface="Arial" pitchFamily="34" charset="0"/>
              </a:rPr>
              <a:t>ngẫu </a:t>
            </a:r>
            <a:r>
              <a:rPr lang="vi-VN" sz="2000" dirty="0">
                <a:latin typeface="Arial" pitchFamily="34" charset="0"/>
                <a:cs typeface="Arial" pitchFamily="34" charset="0"/>
              </a:rPr>
              <a:t>nhiên </a:t>
            </a:r>
            <a:r>
              <a:rPr lang="vi-VN" sz="2000" dirty="0">
                <a:solidFill>
                  <a:srgbClr val="FF0000"/>
                </a:solidFill>
                <a:latin typeface="Arial" pitchFamily="34" charset="0"/>
                <a:cs typeface="Arial" pitchFamily="34" charset="0"/>
              </a:rPr>
              <a:t>ít nhất 20% số bài thi tự </a:t>
            </a:r>
            <a:r>
              <a:rPr lang="vi-VN" sz="2000">
                <a:solidFill>
                  <a:srgbClr val="FF0000"/>
                </a:solidFill>
                <a:latin typeface="Arial" pitchFamily="34" charset="0"/>
                <a:cs typeface="Arial" pitchFamily="34" charset="0"/>
              </a:rPr>
              <a:t>luận</a:t>
            </a:r>
            <a:r>
              <a:rPr lang="vi-VN" sz="2000" smtClean="0">
                <a:latin typeface="Arial" pitchFamily="34" charset="0"/>
                <a:cs typeface="Arial" pitchFamily="34" charset="0"/>
              </a:rPr>
              <a:t>;</a:t>
            </a:r>
            <a:endParaRPr lang="vi-VN" sz="2000" dirty="0">
              <a:latin typeface="Arial" pitchFamily="34" charset="0"/>
              <a:cs typeface="Arial" pitchFamily="34" charset="0"/>
            </a:endParaRPr>
          </a:p>
          <a:p>
            <a:pPr marL="285750" indent="-285750" algn="just">
              <a:lnSpc>
                <a:spcPct val="100000"/>
              </a:lnSpc>
              <a:spcAft>
                <a:spcPts val="600"/>
              </a:spcAft>
              <a:buFont typeface="Arial" panose="020B0604020202020204" pitchFamily="34" charset="0"/>
              <a:buChar char="•"/>
            </a:pPr>
            <a:r>
              <a:rPr lang="en-US" sz="2000" dirty="0" err="1">
                <a:solidFill>
                  <a:srgbClr val="FF0000"/>
                </a:solidFill>
                <a:latin typeface="Arial" panose="020B0604020202020204" pitchFamily="34" charset="0"/>
                <a:cs typeface="Arial" panose="020B0604020202020204" pitchFamily="34" charset="0"/>
              </a:rPr>
              <a:t>Các</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túi</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bài</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thi</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được</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mở</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và</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sử</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dụng</a:t>
            </a:r>
            <a:r>
              <a:rPr lang="en-US" sz="2000" dirty="0">
                <a:solidFill>
                  <a:srgbClr val="FF0000"/>
                </a:solidFill>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trong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quá</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trình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khớp</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phách</a:t>
            </a:r>
            <a:r>
              <a:rPr lang="en-US" sz="2000" dirty="0">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phải</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được</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niêm</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phong</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lại</a:t>
            </a:r>
            <a:r>
              <a:rPr lang="en-US" sz="2000" dirty="0">
                <a:latin typeface="Arial" panose="020B0604020202020204" pitchFamily="34" charset="0"/>
                <a:cs typeface="Arial" panose="020B0604020202020204" pitchFamily="34" charset="0"/>
              </a:rPr>
              <a:t>;</a:t>
            </a:r>
          </a:p>
          <a:p>
            <a:pPr marL="285750" indent="-285750" algn="just">
              <a:lnSpc>
                <a:spcPct val="100000"/>
              </a:lnSpc>
              <a:spcAft>
                <a:spcPts val="600"/>
              </a:spcAft>
              <a:buFont typeface="Arial" panose="020B0604020202020204" pitchFamily="34" charset="0"/>
              <a:buChar char="•"/>
            </a:pPr>
            <a:r>
              <a:rPr lang="en-US" sz="2000" dirty="0" err="1">
                <a:latin typeface="Arial" panose="020B0604020202020204" pitchFamily="34" charset="0"/>
                <a:cs typeface="Arial" panose="020B0604020202020204" pitchFamily="34" charset="0"/>
              </a:rPr>
              <a:t>Bài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thi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đã</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khớp</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phách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được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đóng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trong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các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túi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bài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thi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riêng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và</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niêm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phong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trên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nhãn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niêm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phong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của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các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túi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bài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thi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phải</a:t>
            </a:r>
            <a:r>
              <a:rPr lang="en-US" sz="2000" dirty="0">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có</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chữ</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ký</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của</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những</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người</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trực</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tiếp</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thực</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hiện</a:t>
            </a:r>
            <a:r>
              <a:rPr lang="en-US" sz="2000" dirty="0">
                <a:solidFill>
                  <a:srgbClr val="FF0000"/>
                </a:solidFill>
                <a:latin typeface="Arial" panose="020B0604020202020204" pitchFamily="34" charset="0"/>
                <a:cs typeface="Arial" panose="020B0604020202020204" pitchFamily="34" charset="0"/>
              </a:rPr>
              <a:t> </a:t>
            </a:r>
            <a:r>
              <a:rPr lang="en-US" sz="2000" dirty="0" err="1">
                <a:solidFill>
                  <a:srgbClr val="FF0000"/>
                </a:solidFill>
                <a:latin typeface="Arial" panose="020B0604020202020204" pitchFamily="34" charset="0"/>
                <a:cs typeface="Arial" panose="020B0604020202020204" pitchFamily="34" charset="0"/>
              </a:rPr>
              <a:t>và</a:t>
            </a:r>
            <a:r>
              <a:rPr lang="en-US" sz="2000" dirty="0">
                <a:solidFill>
                  <a:srgbClr val="FF0000"/>
                </a:solidFill>
                <a:latin typeface="Arial" panose="020B0604020202020204" pitchFamily="34" charset="0"/>
                <a:cs typeface="Arial" panose="020B0604020202020204" pitchFamily="34" charset="0"/>
              </a:rPr>
              <a:t> </a:t>
            </a:r>
            <a:r>
              <a:rPr lang="en-US" sz="2000" err="1">
                <a:solidFill>
                  <a:srgbClr val="FF0000"/>
                </a:solidFill>
                <a:latin typeface="Arial" panose="020B0604020202020204" pitchFamily="34" charset="0"/>
                <a:cs typeface="Arial" panose="020B0604020202020204" pitchFamily="34" charset="0"/>
              </a:rPr>
              <a:t>thanh</a:t>
            </a:r>
            <a:r>
              <a:rPr lang="en-US" sz="2000">
                <a:solidFill>
                  <a:srgbClr val="FF0000"/>
                </a:solidFill>
                <a:latin typeface="Arial" panose="020B0604020202020204" pitchFamily="34" charset="0"/>
                <a:cs typeface="Arial" panose="020B0604020202020204" pitchFamily="34" charset="0"/>
              </a:rPr>
              <a:t> </a:t>
            </a:r>
            <a:r>
              <a:rPr lang="en-US" sz="2000" smtClean="0">
                <a:solidFill>
                  <a:srgbClr val="FF0000"/>
                </a:solidFill>
                <a:latin typeface="Arial" panose="020B0604020202020204" pitchFamily="34" charset="0"/>
                <a:cs typeface="Arial" panose="020B0604020202020204" pitchFamily="34" charset="0"/>
              </a:rPr>
              <a:t>tra.</a:t>
            </a:r>
            <a:endParaRPr lang="en-US" sz="2000" dirty="0">
              <a:latin typeface="Arial" pitchFamily="34" charset="0"/>
              <a:cs typeface="Arial" pitchFamily="34" charset="0"/>
            </a:endParaRPr>
          </a:p>
        </p:txBody>
      </p:sp>
    </p:spTree>
    <p:extLst>
      <p:ext uri="{BB962C8B-B14F-4D97-AF65-F5344CB8AC3E}">
        <p14:creationId xmlns:p14="http://schemas.microsoft.com/office/powerpoint/2010/main" val="15078395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err="1">
                <a:solidFill>
                  <a:schemeClr val="bg1">
                    <a:lumMod val="50000"/>
                  </a:schemeClr>
                </a:solidFill>
                <a:latin typeface="+mj-lt"/>
                <a:ea typeface="Source Sans Pro"/>
                <a:cs typeface="Source Sans Pro"/>
                <a:sym typeface="Source Sans Pro"/>
              </a:rPr>
              <a:t>Chấm</a:t>
            </a:r>
            <a:r>
              <a:rPr lang="en-US" sz="2400" b="1" kern="0">
                <a:solidFill>
                  <a:schemeClr val="bg1">
                    <a:lumMod val="50000"/>
                  </a:schemeClr>
                </a:solidFill>
                <a:latin typeface="+mj-lt"/>
                <a:ea typeface="Source Sans Pro"/>
                <a:cs typeface="Source Sans Pro"/>
                <a:sym typeface="Source Sans Pro"/>
              </a:rPr>
              <a:t> </a:t>
            </a:r>
            <a:r>
              <a:rPr lang="en-US" sz="2400" b="1" kern="0" smtClean="0">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173255" y="914402"/>
            <a:ext cx="8845617" cy="3877985"/>
          </a:xfrm>
          <a:prstGeom prst="rect">
            <a:avLst/>
          </a:prstGeom>
          <a:noFill/>
        </p:spPr>
        <p:txBody>
          <a:bodyPr wrap="square" rtlCol="0">
            <a:spAutoFit/>
          </a:bodyPr>
          <a:lstStyle/>
          <a:p>
            <a:pPr marL="0" indent="0" algn="just">
              <a:spcAft>
                <a:spcPts val="600"/>
              </a:spcAft>
              <a:buNone/>
            </a:pPr>
            <a:r>
              <a:rPr lang="en-US" sz="1800" b="1" dirty="0">
                <a:latin typeface="Arial" pitchFamily="34" charset="0"/>
                <a:cs typeface="Arial" pitchFamily="34" charset="0"/>
              </a:rPr>
              <a:t>4. </a:t>
            </a:r>
            <a:r>
              <a:rPr lang="en-US" sz="1800" b="1" dirty="0" err="1">
                <a:latin typeface="Arial" pitchFamily="34" charset="0"/>
                <a:cs typeface="Arial" pitchFamily="34" charset="0"/>
              </a:rPr>
              <a:t>Chấm</a:t>
            </a:r>
            <a:r>
              <a:rPr lang="en-US" sz="1800" b="1" dirty="0">
                <a:latin typeface="Arial" pitchFamily="34" charset="0"/>
                <a:cs typeface="Arial" pitchFamily="34" charset="0"/>
              </a:rPr>
              <a:t> </a:t>
            </a:r>
            <a:r>
              <a:rPr lang="en-US" sz="1800" b="1" dirty="0" err="1">
                <a:latin typeface="Arial" pitchFamily="34" charset="0"/>
                <a:cs typeface="Arial" pitchFamily="34" charset="0"/>
              </a:rPr>
              <a:t>thi</a:t>
            </a:r>
            <a:r>
              <a:rPr lang="en-US" sz="1800" b="1" dirty="0">
                <a:latin typeface="Arial" pitchFamily="34" charset="0"/>
                <a:cs typeface="Arial" pitchFamily="34" charset="0"/>
              </a:rPr>
              <a:t> </a:t>
            </a:r>
            <a:r>
              <a:rPr lang="en-US" sz="1800" b="1" dirty="0" err="1">
                <a:latin typeface="Arial" pitchFamily="34" charset="0"/>
                <a:cs typeface="Arial" pitchFamily="34" charset="0"/>
              </a:rPr>
              <a:t>trắc</a:t>
            </a:r>
            <a:r>
              <a:rPr lang="en-US" sz="1800" b="1" dirty="0">
                <a:latin typeface="Arial" pitchFamily="34" charset="0"/>
                <a:cs typeface="Arial" pitchFamily="34" charset="0"/>
              </a:rPr>
              <a:t> </a:t>
            </a:r>
            <a:r>
              <a:rPr lang="en-US" sz="1800" b="1" dirty="0" err="1">
                <a:latin typeface="Arial" pitchFamily="34" charset="0"/>
                <a:cs typeface="Arial" pitchFamily="34" charset="0"/>
              </a:rPr>
              <a:t>nghiệm</a:t>
            </a:r>
            <a:r>
              <a:rPr lang="en-US" sz="1800" b="1" dirty="0">
                <a:latin typeface="Arial" pitchFamily="34" charset="0"/>
                <a:cs typeface="Arial" pitchFamily="34" charset="0"/>
              </a:rPr>
              <a:t> (</a:t>
            </a:r>
            <a:r>
              <a:rPr lang="en-US" sz="1800" b="1" dirty="0" err="1">
                <a:latin typeface="Arial" pitchFamily="34" charset="0"/>
                <a:cs typeface="Arial" pitchFamily="34" charset="0"/>
              </a:rPr>
              <a:t>Điều</a:t>
            </a:r>
            <a:r>
              <a:rPr lang="en-US" sz="1800" b="1" dirty="0">
                <a:latin typeface="Arial" pitchFamily="34" charset="0"/>
                <a:cs typeface="Arial" pitchFamily="34" charset="0"/>
              </a:rPr>
              <a:t> 28, 29 </a:t>
            </a:r>
            <a:r>
              <a:rPr lang="en-US" sz="1800" b="1" dirty="0" err="1">
                <a:latin typeface="Arial" pitchFamily="34" charset="0"/>
                <a:cs typeface="Arial" pitchFamily="34" charset="0"/>
              </a:rPr>
              <a:t>và</a:t>
            </a:r>
            <a:r>
              <a:rPr lang="en-US" sz="1800" b="1" dirty="0">
                <a:latin typeface="Arial" pitchFamily="34" charset="0"/>
                <a:cs typeface="Arial" pitchFamily="34" charset="0"/>
              </a:rPr>
              <a:t> </a:t>
            </a:r>
            <a:r>
              <a:rPr lang="en-US" sz="1800" b="1" dirty="0" err="1">
                <a:latin typeface="Arial" pitchFamily="34" charset="0"/>
                <a:cs typeface="Arial" pitchFamily="34" charset="0"/>
              </a:rPr>
              <a:t>Hướng</a:t>
            </a:r>
            <a:r>
              <a:rPr lang="en-US" sz="1800" b="1" dirty="0">
                <a:latin typeface="Arial" pitchFamily="34" charset="0"/>
                <a:cs typeface="Arial" pitchFamily="34" charset="0"/>
              </a:rPr>
              <a:t> </a:t>
            </a:r>
            <a:r>
              <a:rPr lang="en-US" sz="1800" b="1" dirty="0" err="1">
                <a:latin typeface="Arial" pitchFamily="34" charset="0"/>
                <a:cs typeface="Arial" pitchFamily="34" charset="0"/>
              </a:rPr>
              <a:t>dẫn</a:t>
            </a:r>
            <a:r>
              <a:rPr lang="en-US" sz="1800" b="1" dirty="0">
                <a:latin typeface="Arial" pitchFamily="34" charset="0"/>
                <a:cs typeface="Arial" pitchFamily="34" charset="0"/>
              </a:rPr>
              <a:t>, </a:t>
            </a:r>
            <a:r>
              <a:rPr lang="en-US" sz="1800" b="1" dirty="0" err="1">
                <a:latin typeface="Arial" pitchFamily="34" charset="0"/>
                <a:cs typeface="Arial" pitchFamily="34" charset="0"/>
              </a:rPr>
              <a:t>có</a:t>
            </a:r>
            <a:r>
              <a:rPr lang="en-US" sz="1800" b="1" dirty="0">
                <a:latin typeface="Arial" pitchFamily="34" charset="0"/>
                <a:cs typeface="Arial" pitchFamily="34" charset="0"/>
              </a:rPr>
              <a:t> </a:t>
            </a:r>
            <a:r>
              <a:rPr lang="en-US" sz="1800" b="1" dirty="0" err="1">
                <a:latin typeface="Arial" pitchFamily="34" charset="0"/>
                <a:cs typeface="Arial" pitchFamily="34" charset="0"/>
              </a:rPr>
              <a:t>tập</a:t>
            </a:r>
            <a:r>
              <a:rPr lang="en-US" sz="1800" b="1" dirty="0">
                <a:latin typeface="Arial" pitchFamily="34" charset="0"/>
                <a:cs typeface="Arial" pitchFamily="34" charset="0"/>
              </a:rPr>
              <a:t> </a:t>
            </a:r>
            <a:r>
              <a:rPr lang="en-US" sz="1800" b="1" dirty="0" err="1">
                <a:latin typeface="Arial" pitchFamily="34" charset="0"/>
                <a:cs typeface="Arial" pitchFamily="34" charset="0"/>
              </a:rPr>
              <a:t>huấn</a:t>
            </a:r>
            <a:r>
              <a:rPr lang="en-US" sz="1800" b="1" dirty="0">
                <a:latin typeface="Arial" pitchFamily="34" charset="0"/>
                <a:cs typeface="Arial" pitchFamily="34" charset="0"/>
              </a:rPr>
              <a:t> </a:t>
            </a:r>
            <a:r>
              <a:rPr lang="en-US" sz="1800" b="1" dirty="0" err="1">
                <a:latin typeface="Arial" pitchFamily="34" charset="0"/>
                <a:cs typeface="Arial" pitchFamily="34" charset="0"/>
              </a:rPr>
              <a:t>riêng</a:t>
            </a:r>
            <a:r>
              <a:rPr lang="en-US" sz="1800" b="1" dirty="0">
                <a:latin typeface="Arial" pitchFamily="34" charset="0"/>
                <a:cs typeface="Arial" pitchFamily="34" charset="0"/>
              </a:rPr>
              <a:t> </a:t>
            </a:r>
            <a:r>
              <a:rPr lang="en-US" sz="1800" b="1" dirty="0" err="1">
                <a:latin typeface="Arial" pitchFamily="34" charset="0"/>
                <a:cs typeface="Arial" pitchFamily="34" charset="0"/>
              </a:rPr>
              <a:t>về</a:t>
            </a:r>
            <a:r>
              <a:rPr lang="en-US" sz="1800" b="1" dirty="0">
                <a:latin typeface="Arial" pitchFamily="34" charset="0"/>
                <a:cs typeface="Arial" pitchFamily="34" charset="0"/>
              </a:rPr>
              <a:t> </a:t>
            </a:r>
            <a:r>
              <a:rPr lang="en-US" sz="1800" b="1" dirty="0" err="1">
                <a:latin typeface="Arial" pitchFamily="34" charset="0"/>
                <a:cs typeface="Arial" pitchFamily="34" charset="0"/>
              </a:rPr>
              <a:t>phần</a:t>
            </a:r>
            <a:r>
              <a:rPr lang="en-US" sz="1800" b="1" dirty="0">
                <a:latin typeface="Arial" pitchFamily="34" charset="0"/>
                <a:cs typeface="Arial" pitchFamily="34" charset="0"/>
              </a:rPr>
              <a:t> </a:t>
            </a:r>
            <a:r>
              <a:rPr lang="en-US" sz="1800" b="1" dirty="0" err="1">
                <a:latin typeface="Arial" pitchFamily="34" charset="0"/>
                <a:cs typeface="Arial" pitchFamily="34" charset="0"/>
              </a:rPr>
              <a:t>mềm</a:t>
            </a:r>
            <a:r>
              <a:rPr lang="en-US" sz="1800" b="1" dirty="0">
                <a:latin typeface="Arial" pitchFamily="34" charset="0"/>
                <a:cs typeface="Arial" pitchFamily="34" charset="0"/>
              </a:rPr>
              <a:t> </a:t>
            </a:r>
            <a:r>
              <a:rPr lang="en-US" sz="1800" b="1" dirty="0" err="1">
                <a:latin typeface="Arial" pitchFamily="34" charset="0"/>
                <a:cs typeface="Arial" pitchFamily="34" charset="0"/>
              </a:rPr>
              <a:t>và</a:t>
            </a:r>
            <a:r>
              <a:rPr lang="en-US" sz="1800" b="1" dirty="0">
                <a:latin typeface="Arial" pitchFamily="34" charset="0"/>
                <a:cs typeface="Arial" pitchFamily="34" charset="0"/>
              </a:rPr>
              <a:t> </a:t>
            </a:r>
            <a:r>
              <a:rPr lang="en-US" sz="1800" b="1" dirty="0" err="1">
                <a:latin typeface="Arial" pitchFamily="34" charset="0"/>
                <a:cs typeface="Arial" pitchFamily="34" charset="0"/>
              </a:rPr>
              <a:t>quy</a:t>
            </a:r>
            <a:r>
              <a:rPr lang="en-US" sz="1800" b="1" dirty="0">
                <a:latin typeface="Arial" pitchFamily="34" charset="0"/>
                <a:cs typeface="Arial" pitchFamily="34" charset="0"/>
              </a:rPr>
              <a:t> </a:t>
            </a:r>
            <a:r>
              <a:rPr lang="en-US" sz="1800" b="1" dirty="0" err="1">
                <a:latin typeface="Arial" pitchFamily="34" charset="0"/>
                <a:cs typeface="Arial" pitchFamily="34" charset="0"/>
              </a:rPr>
              <a:t>trình</a:t>
            </a:r>
            <a:r>
              <a:rPr lang="en-US" sz="1800" b="1" dirty="0">
                <a:latin typeface="Arial" pitchFamily="34" charset="0"/>
                <a:cs typeface="Arial" pitchFamily="34" charset="0"/>
              </a:rPr>
              <a:t> </a:t>
            </a:r>
            <a:r>
              <a:rPr lang="en-US" sz="1800" b="1" dirty="0" err="1">
                <a:latin typeface="Arial" pitchFamily="34" charset="0"/>
                <a:cs typeface="Arial" pitchFamily="34" charset="0"/>
              </a:rPr>
              <a:t>chấm</a:t>
            </a:r>
            <a:r>
              <a:rPr lang="en-US" sz="1800" b="1" dirty="0">
                <a:latin typeface="Arial" pitchFamily="34" charset="0"/>
                <a:cs typeface="Arial" pitchFamily="34" charset="0"/>
              </a:rPr>
              <a:t>):</a:t>
            </a:r>
          </a:p>
          <a:p>
            <a:pPr algn="just">
              <a:spcAft>
                <a:spcPts val="600"/>
              </a:spcAft>
              <a:buFontTx/>
              <a:buChar char="-"/>
            </a:pPr>
            <a:r>
              <a:rPr lang="vi-VN" sz="1800" dirty="0">
                <a:latin typeface="Arial" pitchFamily="34" charset="0"/>
                <a:cs typeface="Arial" pitchFamily="34" charset="0"/>
              </a:rPr>
              <a:t>Ban chấm thi trắc nghiệm: Tổ Chấm, Tổ thư ký và </a:t>
            </a:r>
            <a:r>
              <a:rPr lang="vi-VN" sz="1800" dirty="0">
                <a:solidFill>
                  <a:srgbClr val="FF0000"/>
                </a:solidFill>
                <a:latin typeface="Arial" pitchFamily="34" charset="0"/>
                <a:cs typeface="Arial" pitchFamily="34" charset="0"/>
              </a:rPr>
              <a:t>Tổ giám sát</a:t>
            </a:r>
            <a:r>
              <a:rPr lang="vi-VN" sz="1800" dirty="0">
                <a:latin typeface="Arial" pitchFamily="34" charset="0"/>
                <a:cs typeface="Arial" pitchFamily="34" charset="0"/>
              </a:rPr>
              <a:t>;</a:t>
            </a:r>
          </a:p>
          <a:p>
            <a:pPr algn="just">
              <a:spcAft>
                <a:spcPts val="600"/>
              </a:spcAft>
              <a:buFontTx/>
              <a:buChar char="-"/>
            </a:pPr>
            <a:r>
              <a:rPr lang="vi-VN" sz="1800" dirty="0">
                <a:solidFill>
                  <a:srgbClr val="FF0000"/>
                </a:solidFill>
                <a:latin typeface="Arial" pitchFamily="34" charset="0"/>
                <a:cs typeface="Arial" pitchFamily="34" charset="0"/>
              </a:rPr>
              <a:t>Bảo đảm các điều kiện </a:t>
            </a:r>
            <a:r>
              <a:rPr lang="vi-VN" sz="1800" dirty="0">
                <a:latin typeface="Arial" pitchFamily="34" charset="0"/>
                <a:cs typeface="Arial" pitchFamily="34" charset="0"/>
              </a:rPr>
              <a:t>về thiết bị, nhân lực, an ninh và an toàn;</a:t>
            </a:r>
          </a:p>
          <a:p>
            <a:pPr algn="just">
              <a:spcAft>
                <a:spcPts val="600"/>
              </a:spcAft>
              <a:buFontTx/>
              <a:buChar char="-"/>
            </a:pPr>
            <a:r>
              <a:rPr lang="vi-VN" sz="1800" dirty="0">
                <a:solidFill>
                  <a:srgbClr val="FF0000"/>
                </a:solidFill>
                <a:latin typeface="Arial" pitchFamily="34" charset="0"/>
                <a:cs typeface="Arial" pitchFamily="34" charset="0"/>
              </a:rPr>
              <a:t>Nghiên cứu kỹ hướng dẫn sử dụng và sử dụng phần mềm chấm thi trắc nghiệm</a:t>
            </a:r>
            <a:r>
              <a:rPr lang="vi-VN" sz="1800" dirty="0">
                <a:latin typeface="Arial" pitchFamily="34" charset="0"/>
                <a:cs typeface="Arial" pitchFamily="34" charset="0"/>
              </a:rPr>
              <a:t>;</a:t>
            </a:r>
          </a:p>
          <a:p>
            <a:pPr algn="just">
              <a:spcAft>
                <a:spcPts val="600"/>
              </a:spcAft>
              <a:buFontTx/>
              <a:buChar char="-"/>
            </a:pPr>
            <a:r>
              <a:rPr lang="vi-VN" sz="1800" dirty="0">
                <a:latin typeface="Arial" pitchFamily="34" charset="0"/>
                <a:cs typeface="Arial" pitchFamily="34" charset="0"/>
              </a:rPr>
              <a:t>Việc </a:t>
            </a:r>
            <a:r>
              <a:rPr lang="vi-VN" sz="1800" dirty="0">
                <a:solidFill>
                  <a:srgbClr val="FF0000"/>
                </a:solidFill>
                <a:latin typeface="Arial" pitchFamily="34" charset="0"/>
                <a:cs typeface="Arial" pitchFamily="34" charset="0"/>
              </a:rPr>
              <a:t>tổ chức chấm bài thi trắc nghiệm </a:t>
            </a:r>
            <a:r>
              <a:rPr lang="vi-VN" sz="1800" dirty="0">
                <a:latin typeface="Arial" pitchFamily="34" charset="0"/>
                <a:cs typeface="Arial" pitchFamily="34" charset="0"/>
              </a:rPr>
              <a:t>phải được thực hiện theo </a:t>
            </a:r>
            <a:r>
              <a:rPr lang="vi-VN" sz="1800" dirty="0">
                <a:solidFill>
                  <a:srgbClr val="FF0000"/>
                </a:solidFill>
                <a:latin typeface="Arial" pitchFamily="34" charset="0"/>
                <a:cs typeface="Arial" pitchFamily="34" charset="0"/>
              </a:rPr>
              <a:t>đúng yêu cầu và quy trình</a:t>
            </a:r>
            <a:r>
              <a:rPr lang="vi-VN" sz="1800" dirty="0">
                <a:latin typeface="Arial" pitchFamily="34" charset="0"/>
                <a:cs typeface="Arial" pitchFamily="34" charset="0"/>
              </a:rPr>
              <a:t>; </a:t>
            </a:r>
            <a:r>
              <a:rPr lang="vi-VN" sz="1800" dirty="0">
                <a:solidFill>
                  <a:srgbClr val="FF0000"/>
                </a:solidFill>
                <a:latin typeface="Arial" pitchFamily="34" charset="0"/>
                <a:cs typeface="Arial" pitchFamily="34" charset="0"/>
              </a:rPr>
              <a:t>Báo cáo tiến độ chấm thi </a:t>
            </a:r>
            <a:r>
              <a:rPr lang="vi-VN" sz="1800" dirty="0">
                <a:latin typeface="Arial" pitchFamily="34" charset="0"/>
                <a:cs typeface="Arial" pitchFamily="34" charset="0"/>
              </a:rPr>
              <a:t>theo đúng quy định; </a:t>
            </a:r>
          </a:p>
          <a:p>
            <a:pPr algn="just">
              <a:spcAft>
                <a:spcPts val="600"/>
              </a:spcAft>
              <a:buFontTx/>
              <a:buChar char="-"/>
            </a:pPr>
            <a:r>
              <a:rPr lang="vi-VN" sz="1800" dirty="0">
                <a:latin typeface="Arial" pitchFamily="34" charset="0"/>
                <a:cs typeface="Arial" pitchFamily="34" charset="0"/>
              </a:rPr>
              <a:t>Chấm điểm, làm tròn đến hai chữ số thập phân cho </a:t>
            </a:r>
            <a:r>
              <a:rPr lang="vi-VN" sz="1800" dirty="0">
                <a:solidFill>
                  <a:srgbClr val="FF0000"/>
                </a:solidFill>
                <a:latin typeface="Arial" pitchFamily="34" charset="0"/>
                <a:cs typeface="Arial" pitchFamily="34" charset="0"/>
              </a:rPr>
              <a:t>từng bài thi và từng môn thi thành phần </a:t>
            </a:r>
            <a:r>
              <a:rPr lang="vi-VN" sz="1800" dirty="0">
                <a:latin typeface="Arial" pitchFamily="34" charset="0"/>
                <a:cs typeface="Arial" pitchFamily="34" charset="0"/>
              </a:rPr>
              <a:t>của bài thi tổ hợp;</a:t>
            </a:r>
          </a:p>
          <a:p>
            <a:pPr algn="just">
              <a:spcAft>
                <a:spcPts val="600"/>
              </a:spcAft>
              <a:buFontTx/>
              <a:buChar char="-"/>
            </a:pPr>
            <a:r>
              <a:rPr lang="vi-VN" sz="1800" dirty="0">
                <a:latin typeface="Arial" pitchFamily="34" charset="0"/>
                <a:cs typeface="Arial" pitchFamily="34" charset="0"/>
              </a:rPr>
              <a:t>Các vấn đề phát sinh trong quá trình chấm bài thi trắc nghiệm phải được Ban Chấm thi trắc nghiệm </a:t>
            </a:r>
            <a:r>
              <a:rPr lang="vi-VN" sz="1800" dirty="0">
                <a:solidFill>
                  <a:srgbClr val="FF0000"/>
                </a:solidFill>
                <a:latin typeface="Arial" pitchFamily="34" charset="0"/>
                <a:cs typeface="Arial" pitchFamily="34" charset="0"/>
              </a:rPr>
              <a:t>lập biên bản ghi nhận, mô tả sự việc và báo cáo Ban Chỉ đạo cấp tỉnh, Ban Chỉ đạo cấp quốc gia </a:t>
            </a:r>
            <a:r>
              <a:rPr lang="vi-VN" sz="1800" dirty="0">
                <a:latin typeface="Arial" pitchFamily="34" charset="0"/>
                <a:cs typeface="Arial" pitchFamily="34" charset="0"/>
              </a:rPr>
              <a:t>để có quyết định xử lý kịp thời, phù hợp.</a:t>
            </a:r>
            <a:endParaRPr lang="en-US" sz="1800" dirty="0">
              <a:latin typeface="Arial" pitchFamily="34" charset="0"/>
              <a:cs typeface="Arial" pitchFamily="34" charset="0"/>
            </a:endParaRPr>
          </a:p>
        </p:txBody>
      </p:sp>
    </p:spTree>
    <p:extLst>
      <p:ext uri="{BB962C8B-B14F-4D97-AF65-F5344CB8AC3E}">
        <p14:creationId xmlns:p14="http://schemas.microsoft.com/office/powerpoint/2010/main" val="14613537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Tổng</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quan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quy</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trình</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chấm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trắc</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nghiệm</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graphicFrame>
        <p:nvGraphicFramePr>
          <p:cNvPr id="13" name="Diagram 12">
            <a:extLst>
              <a:ext uri="{FF2B5EF4-FFF2-40B4-BE49-F238E27FC236}">
                <a16:creationId xmlns:a16="http://schemas.microsoft.com/office/drawing/2014/main" xmlns="" id="{FF813E71-B307-424A-A36F-5F7C6393FD35}"/>
              </a:ext>
            </a:extLst>
          </p:cNvPr>
          <p:cNvGraphicFramePr/>
          <p:nvPr>
            <p:extLst/>
          </p:nvPr>
        </p:nvGraphicFramePr>
        <p:xfrm>
          <a:off x="578225" y="914402"/>
          <a:ext cx="8229600" cy="32314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996331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Tổng</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quan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quy</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trình</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chấm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trắc</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nghiệm</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020903" y="400587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2307090" y="410315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14" name="Rounded Rectangle 4">
            <a:extLst>
              <a:ext uri="{FF2B5EF4-FFF2-40B4-BE49-F238E27FC236}">
                <a16:creationId xmlns:a16="http://schemas.microsoft.com/office/drawing/2014/main" xmlns="" id="{1F7D330E-55FA-433C-AEE7-E244BAEF5DD1}"/>
              </a:ext>
            </a:extLst>
          </p:cNvPr>
          <p:cNvSpPr/>
          <p:nvPr/>
        </p:nvSpPr>
        <p:spPr>
          <a:xfrm>
            <a:off x="2462939" y="919963"/>
            <a:ext cx="4378053" cy="533400"/>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b="1" dirty="0">
                <a:solidFill>
                  <a:schemeClr val="bg1"/>
                </a:solidFill>
              </a:rPr>
              <a:t>BAN CHẤM THI PHÂN CÔNG NHIỆM VỤ</a:t>
            </a:r>
            <a:endParaRPr lang="en-US" b="1" dirty="0">
              <a:solidFill>
                <a:schemeClr val="bg1"/>
              </a:solidFill>
            </a:endParaRPr>
          </a:p>
        </p:txBody>
      </p:sp>
      <p:grpSp>
        <p:nvGrpSpPr>
          <p:cNvPr id="15" name="Group 14">
            <a:extLst>
              <a:ext uri="{FF2B5EF4-FFF2-40B4-BE49-F238E27FC236}">
                <a16:creationId xmlns:a16="http://schemas.microsoft.com/office/drawing/2014/main" xmlns="" id="{BAB96F5D-299D-494D-8141-3B98AD8D56CE}"/>
              </a:ext>
            </a:extLst>
          </p:cNvPr>
          <p:cNvGrpSpPr/>
          <p:nvPr/>
        </p:nvGrpSpPr>
        <p:grpSpPr>
          <a:xfrm>
            <a:off x="3917688" y="1510513"/>
            <a:ext cx="1204411" cy="2908984"/>
            <a:chOff x="3887" y="0"/>
            <a:chExt cx="1169067" cy="3657391"/>
          </a:xfrm>
        </p:grpSpPr>
        <p:sp>
          <p:nvSpPr>
            <p:cNvPr id="16" name="Rounded Rectangle 7">
              <a:extLst>
                <a:ext uri="{FF2B5EF4-FFF2-40B4-BE49-F238E27FC236}">
                  <a16:creationId xmlns:a16="http://schemas.microsoft.com/office/drawing/2014/main" xmlns="" id="{C57A84EE-5424-49CC-A1DC-D419A087AD4A}"/>
                </a:ext>
              </a:extLst>
            </p:cNvPr>
            <p:cNvSpPr/>
            <p:nvPr/>
          </p:nvSpPr>
          <p:spPr>
            <a:xfrm>
              <a:off x="3887" y="0"/>
              <a:ext cx="1169067" cy="3657391"/>
            </a:xfrm>
            <a:prstGeom prst="roundRect">
              <a:avLst>
                <a:gd name="adj" fmla="val 10000"/>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8" name="Rounded Rectangle 4">
              <a:extLst>
                <a:ext uri="{FF2B5EF4-FFF2-40B4-BE49-F238E27FC236}">
                  <a16:creationId xmlns:a16="http://schemas.microsoft.com/office/drawing/2014/main" xmlns="" id="{4105917E-61D8-4F4A-88DC-267E57DE8412}"/>
                </a:ext>
              </a:extLst>
            </p:cNvPr>
            <p:cNvSpPr txBox="1"/>
            <p:nvPr/>
          </p:nvSpPr>
          <p:spPr>
            <a:xfrm>
              <a:off x="3887" y="1462956"/>
              <a:ext cx="1169067" cy="1462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b="1" kern="1200" cap="none" spc="0">
                  <a:ln w="10160">
                    <a:prstDash val="solid"/>
                  </a:ln>
                  <a:effectLst>
                    <a:outerShdw blurRad="38100" dist="22860" dir="5400000" algn="tl" rotWithShape="0">
                      <a:srgbClr val="000000">
                        <a:alpha val="30000"/>
                      </a:srgbClr>
                    </a:outerShdw>
                  </a:effectLst>
                </a:rPr>
                <a:t>Ban Chấm thi phân </a:t>
              </a:r>
              <a:r>
                <a:rPr lang="en-US" sz="1800" b="1" kern="1200" cap="none" spc="0" err="1">
                  <a:ln w="10160">
                    <a:prstDash val="solid"/>
                  </a:ln>
                  <a:effectLst>
                    <a:outerShdw blurRad="38100" dist="22860" dir="5400000" algn="tl" rotWithShape="0">
                      <a:srgbClr val="000000">
                        <a:alpha val="30000"/>
                      </a:srgbClr>
                    </a:outerShdw>
                  </a:effectLst>
                </a:rPr>
                <a:t>công</a:t>
              </a:r>
              <a:r>
                <a:rPr lang="en-US" sz="1800" b="1" kern="1200" cap="none" spc="0">
                  <a:ln w="10160">
                    <a:prstDash val="solid"/>
                  </a:ln>
                  <a:effectLst>
                    <a:outerShdw blurRad="38100" dist="22860" dir="5400000" algn="tl" rotWithShape="0">
                      <a:srgbClr val="000000">
                        <a:alpha val="30000"/>
                      </a:srgbClr>
                    </a:outerShdw>
                  </a:effectLst>
                </a:rPr>
                <a:t> </a:t>
              </a:r>
              <a:r>
                <a:rPr lang="en-US" sz="1800" b="1" kern="1200" cap="none" spc="0" err="1">
                  <a:ln w="10160">
                    <a:prstDash val="solid"/>
                  </a:ln>
                  <a:effectLst>
                    <a:outerShdw blurRad="38100" dist="22860" dir="5400000" algn="tl" rotWithShape="0">
                      <a:srgbClr val="000000">
                        <a:alpha val="30000"/>
                      </a:srgbClr>
                    </a:outerShdw>
                  </a:effectLst>
                </a:rPr>
                <a:t>nhiệm</a:t>
              </a:r>
              <a:r>
                <a:rPr lang="en-US" sz="1800" b="1" kern="1200" cap="none" spc="0">
                  <a:ln w="10160">
                    <a:prstDash val="solid"/>
                  </a:ln>
                  <a:effectLst>
                    <a:outerShdw blurRad="38100" dist="22860" dir="5400000" algn="tl" rotWithShape="0">
                      <a:srgbClr val="000000">
                        <a:alpha val="30000"/>
                      </a:srgbClr>
                    </a:outerShdw>
                  </a:effectLst>
                </a:rPr>
                <a:t> </a:t>
              </a:r>
              <a:r>
                <a:rPr lang="en-US" sz="1800" b="1" kern="1200" cap="none" spc="0" err="1">
                  <a:ln w="10160">
                    <a:prstDash val="solid"/>
                  </a:ln>
                  <a:effectLst>
                    <a:outerShdw blurRad="38100" dist="22860" dir="5400000" algn="tl" rotWithShape="0">
                      <a:srgbClr val="000000">
                        <a:alpha val="30000"/>
                      </a:srgbClr>
                    </a:outerShdw>
                  </a:effectLst>
                </a:rPr>
                <a:t>vụ</a:t>
              </a:r>
              <a:endParaRPr lang="en-US" sz="1800" b="1" kern="1200" cap="none" spc="0">
                <a:ln w="10160">
                  <a:prstDash val="solid"/>
                </a:ln>
                <a:effectLst>
                  <a:outerShdw blurRad="38100" dist="22860" dir="5400000" algn="tl" rotWithShape="0">
                    <a:srgbClr val="000000">
                      <a:alpha val="30000"/>
                    </a:srgbClr>
                  </a:outerShdw>
                </a:effectLst>
              </a:endParaRPr>
            </a:p>
          </p:txBody>
        </p:sp>
      </p:grpSp>
      <p:sp>
        <p:nvSpPr>
          <p:cNvPr id="19" name="Oval 18">
            <a:extLst>
              <a:ext uri="{FF2B5EF4-FFF2-40B4-BE49-F238E27FC236}">
                <a16:creationId xmlns:a16="http://schemas.microsoft.com/office/drawing/2014/main" xmlns="" id="{3BFD761C-2692-4EEE-B97B-1D1F8BD0C5D0}"/>
              </a:ext>
            </a:extLst>
          </p:cNvPr>
          <p:cNvSpPr/>
          <p:nvPr/>
        </p:nvSpPr>
        <p:spPr>
          <a:xfrm>
            <a:off x="4129698" y="1581057"/>
            <a:ext cx="805480" cy="823533"/>
          </a:xfrm>
          <a:prstGeom prst="ellipse">
            <a:avLst/>
          </a:prstGeom>
          <a:blipFill>
            <a:blip r:embed="rId4"/>
            <a:stretch>
              <a:fillRect l="75" t="1198" r="75" b="1198"/>
            </a:stretch>
          </a:blipFill>
        </p:spPr>
        <p:style>
          <a:lnRef idx="2">
            <a:schemeClr val="lt1">
              <a:hueOff val="0"/>
              <a:satOff val="0"/>
              <a:lumOff val="0"/>
              <a:alphaOff val="0"/>
            </a:schemeClr>
          </a:lnRef>
          <a:fillRef idx="1">
            <a:scrgbClr r="0" g="0" b="0"/>
          </a:fillRef>
          <a:effectRef idx="0">
            <a:schemeClr val="accent2">
              <a:tint val="50000"/>
              <a:hueOff val="0"/>
              <a:satOff val="0"/>
              <a:lumOff val="0"/>
              <a:alphaOff val="0"/>
            </a:schemeClr>
          </a:effectRef>
          <a:fontRef idx="minor">
            <a:schemeClr val="lt1">
              <a:hueOff val="0"/>
              <a:satOff val="0"/>
              <a:lumOff val="0"/>
              <a:alphaOff val="0"/>
            </a:schemeClr>
          </a:fontRef>
        </p:style>
      </p:sp>
      <p:grpSp>
        <p:nvGrpSpPr>
          <p:cNvPr id="20" name="Group 19">
            <a:extLst>
              <a:ext uri="{FF2B5EF4-FFF2-40B4-BE49-F238E27FC236}">
                <a16:creationId xmlns:a16="http://schemas.microsoft.com/office/drawing/2014/main" xmlns="" id="{917CA347-2E5E-4690-8E81-CB771C95AFB6}"/>
              </a:ext>
            </a:extLst>
          </p:cNvPr>
          <p:cNvGrpSpPr/>
          <p:nvPr/>
        </p:nvGrpSpPr>
        <p:grpSpPr>
          <a:xfrm flipH="1">
            <a:off x="236576" y="1802917"/>
            <a:ext cx="3157862" cy="677454"/>
            <a:chOff x="1071348" y="185858"/>
            <a:chExt cx="4038712" cy="547019"/>
          </a:xfrm>
          <a:solidFill>
            <a:schemeClr val="accent4">
              <a:lumMod val="75000"/>
            </a:schemeClr>
          </a:solidFill>
        </p:grpSpPr>
        <p:sp>
          <p:nvSpPr>
            <p:cNvPr id="22" name="Pentagon 11">
              <a:extLst>
                <a:ext uri="{FF2B5EF4-FFF2-40B4-BE49-F238E27FC236}">
                  <a16:creationId xmlns:a16="http://schemas.microsoft.com/office/drawing/2014/main" xmlns="" id="{A799F5BC-5B4D-4CD0-83A1-45C5BE32A5DC}"/>
                </a:ext>
              </a:extLst>
            </p:cNvPr>
            <p:cNvSpPr/>
            <p:nvPr/>
          </p:nvSpPr>
          <p:spPr>
            <a:xfrm rot="10800000">
              <a:off x="1071348" y="185858"/>
              <a:ext cx="3355542" cy="538547"/>
            </a:xfrm>
            <a:prstGeom prst="homePlate">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3" name="Pentagon 4">
              <a:extLst>
                <a:ext uri="{FF2B5EF4-FFF2-40B4-BE49-F238E27FC236}">
                  <a16:creationId xmlns:a16="http://schemas.microsoft.com/office/drawing/2014/main" xmlns="" id="{4C470465-E3C8-42B5-8250-C1AEF682E777}"/>
                </a:ext>
              </a:extLst>
            </p:cNvPr>
            <p:cNvSpPr txBox="1"/>
            <p:nvPr/>
          </p:nvSpPr>
          <p:spPr>
            <a:xfrm>
              <a:off x="1387627" y="194330"/>
              <a:ext cx="3722433" cy="538547"/>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398913" tIns="53340" rIns="99568" bIns="53340" numCol="1" spcCol="1270" anchor="ctr" anchorCtr="0">
              <a:noAutofit/>
            </a:bodyPr>
            <a:lstStyle/>
            <a:p>
              <a:pPr lvl="0" algn="ctr" defTabSz="622300">
                <a:lnSpc>
                  <a:spcPct val="90000"/>
                </a:lnSpc>
                <a:spcBef>
                  <a:spcPct val="0"/>
                </a:spcBef>
                <a:spcAft>
                  <a:spcPct val="35000"/>
                </a:spcAft>
              </a:pPr>
              <a:r>
                <a:rPr lang="en-AU" kern="1200" dirty="0" err="1"/>
                <a:t>Phân</a:t>
              </a:r>
              <a:r>
                <a:rPr lang="en-AU" kern="1200" dirty="0"/>
                <a:t> </a:t>
              </a:r>
              <a:r>
                <a:rPr lang="en-AU" kern="1200" dirty="0" err="1"/>
                <a:t>công</a:t>
              </a:r>
              <a:r>
                <a:rPr lang="en-AU" kern="1200" dirty="0"/>
                <a:t> </a:t>
              </a:r>
              <a:r>
                <a:rPr lang="en-AU" kern="1200" dirty="0" err="1"/>
                <a:t>nhiệm</a:t>
              </a:r>
              <a:r>
                <a:rPr lang="en-AU" kern="1200" dirty="0"/>
                <a:t> </a:t>
              </a:r>
              <a:r>
                <a:rPr lang="en-AU" kern="1200" dirty="0" err="1"/>
                <a:t>vụ</a:t>
              </a:r>
              <a:r>
                <a:rPr lang="en-AU" kern="1200" dirty="0"/>
                <a:t> </a:t>
              </a:r>
              <a:r>
                <a:rPr lang="en-AU" kern="1200" dirty="0" err="1"/>
                <a:t>cho</a:t>
              </a:r>
              <a:r>
                <a:rPr lang="en-AU" kern="1200" dirty="0"/>
                <a:t> </a:t>
              </a:r>
              <a:r>
                <a:rPr lang="en-AU" kern="1200" dirty="0" err="1"/>
                <a:t>các</a:t>
              </a:r>
              <a:r>
                <a:rPr lang="en-AU" kern="1200" dirty="0"/>
                <a:t> </a:t>
              </a:r>
              <a:r>
                <a:rPr lang="en-AU" kern="1200" dirty="0" err="1"/>
                <a:t>thành</a:t>
              </a:r>
              <a:r>
                <a:rPr lang="en-AU" kern="1200" dirty="0"/>
                <a:t> </a:t>
              </a:r>
              <a:r>
                <a:rPr lang="en-AU" kern="1200" dirty="0" err="1"/>
                <a:t>viên</a:t>
              </a:r>
              <a:r>
                <a:rPr lang="en-AU" kern="1200" dirty="0"/>
                <a:t> Ban </a:t>
              </a:r>
              <a:r>
                <a:rPr lang="en-AU" dirty="0" err="1"/>
                <a:t>C</a:t>
              </a:r>
              <a:r>
                <a:rPr lang="en-AU" kern="1200" dirty="0" err="1"/>
                <a:t>hấm</a:t>
              </a:r>
              <a:r>
                <a:rPr lang="en-AU" kern="1200" dirty="0"/>
                <a:t> </a:t>
              </a:r>
              <a:r>
                <a:rPr lang="en-AU" kern="1200" dirty="0" err="1"/>
                <a:t>thi</a:t>
              </a:r>
              <a:r>
                <a:rPr lang="en-AU" kern="1200" dirty="0"/>
                <a:t> </a:t>
              </a:r>
              <a:r>
                <a:rPr lang="en-AU" kern="1200" dirty="0" err="1"/>
                <a:t>theo</a:t>
              </a:r>
              <a:r>
                <a:rPr lang="en-AU" kern="1200" dirty="0"/>
                <a:t> </a:t>
              </a:r>
              <a:r>
                <a:rPr lang="en-AU" kern="1200" dirty="0" err="1"/>
                <a:t>quy</a:t>
              </a:r>
              <a:r>
                <a:rPr lang="en-AU" kern="1200" dirty="0"/>
                <a:t> </a:t>
              </a:r>
              <a:r>
                <a:rPr lang="en-AU" kern="1200" dirty="0" err="1"/>
                <a:t>định</a:t>
              </a:r>
              <a:endParaRPr lang="en-US" kern="1200" dirty="0"/>
            </a:p>
          </p:txBody>
        </p:sp>
      </p:grpSp>
      <p:grpSp>
        <p:nvGrpSpPr>
          <p:cNvPr id="31" name="Group 30">
            <a:extLst>
              <a:ext uri="{FF2B5EF4-FFF2-40B4-BE49-F238E27FC236}">
                <a16:creationId xmlns:a16="http://schemas.microsoft.com/office/drawing/2014/main" xmlns="" id="{9C1EC7E8-C916-443E-BDA3-48C75FC383EB}"/>
              </a:ext>
            </a:extLst>
          </p:cNvPr>
          <p:cNvGrpSpPr/>
          <p:nvPr/>
        </p:nvGrpSpPr>
        <p:grpSpPr>
          <a:xfrm>
            <a:off x="5455344" y="1845778"/>
            <a:ext cx="3161884" cy="543334"/>
            <a:chOff x="1126775" y="286794"/>
            <a:chExt cx="3820445" cy="543334"/>
          </a:xfrm>
          <a:solidFill>
            <a:schemeClr val="accent6">
              <a:lumMod val="75000"/>
            </a:schemeClr>
          </a:solidFill>
        </p:grpSpPr>
        <p:sp>
          <p:nvSpPr>
            <p:cNvPr id="32" name="Pentagon 15">
              <a:extLst>
                <a:ext uri="{FF2B5EF4-FFF2-40B4-BE49-F238E27FC236}">
                  <a16:creationId xmlns:a16="http://schemas.microsoft.com/office/drawing/2014/main" xmlns="" id="{7F57B1EF-C7E2-4856-A2E1-270A407C62C3}"/>
                </a:ext>
              </a:extLst>
            </p:cNvPr>
            <p:cNvSpPr/>
            <p:nvPr/>
          </p:nvSpPr>
          <p:spPr>
            <a:xfrm rot="10800000">
              <a:off x="1126775" y="286794"/>
              <a:ext cx="3659372" cy="533188"/>
            </a:xfrm>
            <a:prstGeom prst="homePlate">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3" name="Pentagon 4">
              <a:extLst>
                <a:ext uri="{FF2B5EF4-FFF2-40B4-BE49-F238E27FC236}">
                  <a16:creationId xmlns:a16="http://schemas.microsoft.com/office/drawing/2014/main" xmlns="" id="{53807AAA-053D-49B4-AB0A-D7F3A303A11C}"/>
                </a:ext>
              </a:extLst>
            </p:cNvPr>
            <p:cNvSpPr txBox="1"/>
            <p:nvPr/>
          </p:nvSpPr>
          <p:spPr>
            <a:xfrm>
              <a:off x="1421145" y="296940"/>
              <a:ext cx="3526075" cy="533188"/>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394943" tIns="53340" rIns="99568" bIns="53340" numCol="1" spcCol="1270" anchor="ctr" anchorCtr="0">
              <a:noAutofit/>
            </a:bodyPr>
            <a:lstStyle/>
            <a:p>
              <a:pPr lvl="0" algn="ctr" defTabSz="622300">
                <a:lnSpc>
                  <a:spcPct val="90000"/>
                </a:lnSpc>
                <a:spcBef>
                  <a:spcPct val="0"/>
                </a:spcBef>
                <a:spcAft>
                  <a:spcPct val="35000"/>
                </a:spcAft>
              </a:pPr>
              <a:r>
                <a:rPr lang="en-AU" kern="1200" dirty="0" err="1"/>
                <a:t>Tiếp</a:t>
              </a:r>
              <a:r>
                <a:rPr lang="en-AU" kern="1200" dirty="0"/>
                <a:t> </a:t>
              </a:r>
              <a:r>
                <a:rPr lang="en-AU" kern="1200" dirty="0" err="1"/>
                <a:t>nhận</a:t>
              </a:r>
              <a:r>
                <a:rPr lang="en-AU" kern="1200" dirty="0"/>
                <a:t> </a:t>
              </a:r>
              <a:r>
                <a:rPr lang="en-AU" kern="1200" dirty="0" err="1"/>
                <a:t>túi</a:t>
              </a:r>
              <a:r>
                <a:rPr lang="en-AU" kern="1200" dirty="0"/>
                <a:t> </a:t>
              </a:r>
              <a:r>
                <a:rPr lang="en-AU" kern="1200" dirty="0" err="1"/>
                <a:t>bài</a:t>
              </a:r>
              <a:r>
                <a:rPr lang="en-AU" kern="1200" dirty="0"/>
                <a:t> </a:t>
              </a:r>
              <a:r>
                <a:rPr lang="en-AU" kern="1200" dirty="0" err="1"/>
                <a:t>thi</a:t>
              </a:r>
              <a:r>
                <a:rPr lang="en-AU" kern="1200" dirty="0"/>
                <a:t> </a:t>
              </a:r>
              <a:r>
                <a:rPr lang="en-AU" kern="1200" dirty="0" err="1"/>
                <a:t>từ</a:t>
              </a:r>
              <a:r>
                <a:rPr lang="en-AU" kern="1200" dirty="0"/>
                <a:t> </a:t>
              </a:r>
              <a:r>
                <a:rPr lang="en-AU" dirty="0" err="1"/>
                <a:t>H</a:t>
              </a:r>
              <a:r>
                <a:rPr lang="en-AU" kern="1200" dirty="0" err="1"/>
                <a:t>ội</a:t>
              </a:r>
              <a:r>
                <a:rPr lang="en-AU" kern="1200" dirty="0"/>
                <a:t> </a:t>
              </a:r>
              <a:r>
                <a:rPr lang="en-AU" kern="1200" dirty="0" err="1"/>
                <a:t>đồng</a:t>
              </a:r>
              <a:r>
                <a:rPr lang="en-AU" kern="1200" dirty="0"/>
                <a:t> </a:t>
              </a:r>
              <a:r>
                <a:rPr lang="en-AU" kern="1200" dirty="0" err="1"/>
                <a:t>thi</a:t>
              </a:r>
              <a:r>
                <a:rPr lang="en-AU" kern="1200" dirty="0"/>
                <a:t> </a:t>
              </a:r>
              <a:endParaRPr lang="en-US" kern="1200" dirty="0"/>
            </a:p>
          </p:txBody>
        </p:sp>
      </p:grpSp>
      <p:grpSp>
        <p:nvGrpSpPr>
          <p:cNvPr id="35" name="Group 34">
            <a:extLst>
              <a:ext uri="{FF2B5EF4-FFF2-40B4-BE49-F238E27FC236}">
                <a16:creationId xmlns:a16="http://schemas.microsoft.com/office/drawing/2014/main" xmlns="" id="{10924CA4-9181-43CD-A0DA-E8B810E80B8D}"/>
              </a:ext>
            </a:extLst>
          </p:cNvPr>
          <p:cNvGrpSpPr/>
          <p:nvPr/>
        </p:nvGrpSpPr>
        <p:grpSpPr>
          <a:xfrm>
            <a:off x="5510127" y="3220289"/>
            <a:ext cx="2918256" cy="597532"/>
            <a:chOff x="1104238" y="1324670"/>
            <a:chExt cx="3805742" cy="511807"/>
          </a:xfrm>
          <a:solidFill>
            <a:schemeClr val="accent5">
              <a:lumMod val="75000"/>
            </a:schemeClr>
          </a:solidFill>
        </p:grpSpPr>
        <p:sp>
          <p:nvSpPr>
            <p:cNvPr id="36" name="Pentagon 19">
              <a:extLst>
                <a:ext uri="{FF2B5EF4-FFF2-40B4-BE49-F238E27FC236}">
                  <a16:creationId xmlns:a16="http://schemas.microsoft.com/office/drawing/2014/main" xmlns="" id="{B6973924-E3E4-40A7-9BB2-938A47CDA825}"/>
                </a:ext>
              </a:extLst>
            </p:cNvPr>
            <p:cNvSpPr/>
            <p:nvPr/>
          </p:nvSpPr>
          <p:spPr>
            <a:xfrm rot="10800000">
              <a:off x="1104238" y="1324670"/>
              <a:ext cx="3659372" cy="487305"/>
            </a:xfrm>
            <a:prstGeom prst="homePlate">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7" name="Pentagon 6">
              <a:extLst>
                <a:ext uri="{FF2B5EF4-FFF2-40B4-BE49-F238E27FC236}">
                  <a16:creationId xmlns:a16="http://schemas.microsoft.com/office/drawing/2014/main" xmlns="" id="{92FCC683-A82D-4978-A354-A3A87C8746E6}"/>
                </a:ext>
              </a:extLst>
            </p:cNvPr>
            <p:cNvSpPr txBox="1"/>
            <p:nvPr/>
          </p:nvSpPr>
          <p:spPr>
            <a:xfrm>
              <a:off x="1372434" y="1324670"/>
              <a:ext cx="3537546" cy="511807"/>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394943" tIns="53340" rIns="99568" bIns="53340" numCol="1" spcCol="1270" anchor="ctr" anchorCtr="0">
              <a:noAutofit/>
            </a:bodyPr>
            <a:lstStyle/>
            <a:p>
              <a:pPr algn="ctr" defTabSz="622300">
                <a:lnSpc>
                  <a:spcPct val="90000"/>
                </a:lnSpc>
                <a:spcBef>
                  <a:spcPct val="0"/>
                </a:spcBef>
                <a:spcAft>
                  <a:spcPct val="35000"/>
                </a:spcAft>
              </a:pPr>
              <a:r>
                <a:rPr lang="en-AU" kern="1200" dirty="0" err="1"/>
                <a:t>Tiếp</a:t>
              </a:r>
              <a:r>
                <a:rPr lang="en-AU" kern="1200" dirty="0"/>
                <a:t> </a:t>
              </a:r>
              <a:r>
                <a:rPr lang="en-AU" kern="1200" dirty="0" err="1"/>
                <a:t>nhận</a:t>
              </a:r>
              <a:r>
                <a:rPr lang="en-AU" kern="1200" dirty="0"/>
                <a:t> </a:t>
              </a:r>
              <a:r>
                <a:rPr lang="en-AU" kern="1200" dirty="0" err="1"/>
                <a:t>mã</a:t>
              </a:r>
              <a:r>
                <a:rPr lang="en-AU" kern="1200" dirty="0"/>
                <a:t> </a:t>
              </a:r>
              <a:r>
                <a:rPr lang="en-AU" kern="1200" dirty="0" err="1"/>
                <a:t>khóa</a:t>
              </a:r>
              <a:r>
                <a:rPr lang="en-AU" kern="1200" dirty="0"/>
                <a:t> </a:t>
              </a:r>
              <a:r>
                <a:rPr lang="en-AU" kern="1200" dirty="0" err="1"/>
                <a:t>phần</a:t>
              </a:r>
              <a:r>
                <a:rPr lang="en-AU" kern="1200" dirty="0"/>
                <a:t> </a:t>
              </a:r>
              <a:r>
                <a:rPr lang="en-AU" kern="1200" dirty="0" err="1"/>
                <a:t>mềm</a:t>
              </a:r>
              <a:r>
                <a:rPr lang="en-AU" kern="1200" dirty="0"/>
                <a:t> </a:t>
              </a:r>
              <a:r>
                <a:rPr lang="en-AU" kern="1200" dirty="0" err="1"/>
                <a:t>từ</a:t>
              </a:r>
              <a:r>
                <a:rPr lang="en-AU" kern="1200" dirty="0"/>
                <a:t> </a:t>
              </a:r>
              <a:r>
                <a:rPr lang="en-AU" kern="1200" dirty="0" err="1"/>
                <a:t>Bộ</a:t>
              </a:r>
              <a:r>
                <a:rPr lang="en-AU" kern="1200" dirty="0"/>
                <a:t> GDDT</a:t>
              </a:r>
              <a:endParaRPr lang="en-US" dirty="0"/>
            </a:p>
          </p:txBody>
        </p:sp>
      </p:grpSp>
      <p:grpSp>
        <p:nvGrpSpPr>
          <p:cNvPr id="38" name="Group 37">
            <a:extLst>
              <a:ext uri="{FF2B5EF4-FFF2-40B4-BE49-F238E27FC236}">
                <a16:creationId xmlns:a16="http://schemas.microsoft.com/office/drawing/2014/main" xmlns="" id="{E4AB987B-3F14-4BD5-B904-11A2FC44B4B1}"/>
              </a:ext>
            </a:extLst>
          </p:cNvPr>
          <p:cNvGrpSpPr/>
          <p:nvPr/>
        </p:nvGrpSpPr>
        <p:grpSpPr>
          <a:xfrm flipH="1">
            <a:off x="22951" y="3160643"/>
            <a:ext cx="3356363" cy="695084"/>
            <a:chOff x="1033363" y="2041641"/>
            <a:chExt cx="3624599" cy="461230"/>
          </a:xfrm>
          <a:solidFill>
            <a:schemeClr val="accent2">
              <a:lumMod val="75000"/>
            </a:schemeClr>
          </a:solidFill>
        </p:grpSpPr>
        <p:sp>
          <p:nvSpPr>
            <p:cNvPr id="39" name="Pentagon 22">
              <a:extLst>
                <a:ext uri="{FF2B5EF4-FFF2-40B4-BE49-F238E27FC236}">
                  <a16:creationId xmlns:a16="http://schemas.microsoft.com/office/drawing/2014/main" xmlns="" id="{DE72094A-4420-45E0-8938-1B031C9EEC00}"/>
                </a:ext>
              </a:extLst>
            </p:cNvPr>
            <p:cNvSpPr/>
            <p:nvPr/>
          </p:nvSpPr>
          <p:spPr>
            <a:xfrm rot="10800000">
              <a:off x="1033363" y="2042836"/>
              <a:ext cx="3355542" cy="460035"/>
            </a:xfrm>
            <a:prstGeom prst="homePlate">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40" name="Pentagon 4">
              <a:extLst>
                <a:ext uri="{FF2B5EF4-FFF2-40B4-BE49-F238E27FC236}">
                  <a16:creationId xmlns:a16="http://schemas.microsoft.com/office/drawing/2014/main" xmlns="" id="{86C4C532-C618-4B33-BD59-8D4DD93E4D39}"/>
                </a:ext>
              </a:extLst>
            </p:cNvPr>
            <p:cNvSpPr txBox="1"/>
            <p:nvPr/>
          </p:nvSpPr>
          <p:spPr>
            <a:xfrm>
              <a:off x="1271610" y="2041641"/>
              <a:ext cx="3386352" cy="46003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398913" tIns="53340" rIns="99568" bIns="53340" numCol="1" spcCol="1270" anchor="ctr" anchorCtr="0">
              <a:noAutofit/>
            </a:bodyPr>
            <a:lstStyle/>
            <a:p>
              <a:pPr lvl="0" algn="ctr" defTabSz="622300">
                <a:lnSpc>
                  <a:spcPct val="90000"/>
                </a:lnSpc>
                <a:spcBef>
                  <a:spcPct val="0"/>
                </a:spcBef>
                <a:spcAft>
                  <a:spcPct val="35000"/>
                </a:spcAft>
              </a:pPr>
              <a:r>
                <a:rPr lang="en-AU" kern="1200" dirty="0" err="1"/>
                <a:t>Tổ</a:t>
              </a:r>
              <a:r>
                <a:rPr lang="en-AU" kern="1200" dirty="0"/>
                <a:t> </a:t>
              </a:r>
              <a:r>
                <a:rPr lang="en-AU" kern="1200" dirty="0" err="1"/>
                <a:t>chức</a:t>
              </a:r>
              <a:r>
                <a:rPr lang="en-AU" kern="1200" dirty="0"/>
                <a:t> </a:t>
              </a:r>
              <a:r>
                <a:rPr lang="en-AU" kern="1200" dirty="0" err="1"/>
                <a:t>cho</a:t>
              </a:r>
              <a:r>
                <a:rPr lang="en-AU" kern="1200" dirty="0"/>
                <a:t> </a:t>
              </a:r>
              <a:r>
                <a:rPr lang="en-AU" kern="1200" dirty="0" err="1"/>
                <a:t>các</a:t>
              </a:r>
              <a:r>
                <a:rPr lang="en-AU" kern="1200" dirty="0"/>
                <a:t> </a:t>
              </a:r>
              <a:r>
                <a:rPr lang="en-AU" kern="1200" dirty="0" err="1"/>
                <a:t>thành</a:t>
              </a:r>
              <a:r>
                <a:rPr lang="en-AU" kern="1200" dirty="0"/>
                <a:t> </a:t>
              </a:r>
              <a:r>
                <a:rPr lang="en-AU" kern="1200" dirty="0" err="1"/>
                <a:t>viên</a:t>
              </a:r>
              <a:r>
                <a:rPr lang="en-AU" kern="1200" dirty="0"/>
                <a:t> </a:t>
              </a:r>
              <a:r>
                <a:rPr lang="en-AU" kern="1200" dirty="0" err="1"/>
                <a:t>nghiên</a:t>
              </a:r>
              <a:r>
                <a:rPr lang="en-AU" kern="1200" dirty="0"/>
                <a:t> </a:t>
              </a:r>
              <a:r>
                <a:rPr lang="en-AU" kern="1200" dirty="0" err="1"/>
                <a:t>cứu</a:t>
              </a:r>
              <a:r>
                <a:rPr lang="en-AU" kern="1200" dirty="0"/>
                <a:t> </a:t>
              </a:r>
              <a:r>
                <a:rPr lang="en-AU" kern="1200" dirty="0" err="1"/>
                <a:t>tài</a:t>
              </a:r>
              <a:r>
                <a:rPr lang="en-AU" kern="1200" dirty="0"/>
                <a:t> </a:t>
              </a:r>
              <a:r>
                <a:rPr lang="en-AU" kern="1200" dirty="0" err="1"/>
                <a:t>liệu</a:t>
              </a:r>
              <a:r>
                <a:rPr lang="en-AU" kern="1200" dirty="0"/>
                <a:t> PM </a:t>
              </a:r>
              <a:r>
                <a:rPr lang="en-AU" kern="1200" dirty="0" err="1"/>
                <a:t>chấm</a:t>
              </a:r>
              <a:r>
                <a:rPr lang="en-AU" kern="1200" dirty="0"/>
                <a:t> </a:t>
              </a:r>
              <a:r>
                <a:rPr lang="en-AU" kern="1200" dirty="0" err="1"/>
                <a:t>thi</a:t>
              </a:r>
              <a:r>
                <a:rPr lang="en-AU" kern="1200" dirty="0"/>
                <a:t> </a:t>
              </a:r>
              <a:r>
                <a:rPr lang="en-AU" kern="1200" dirty="0" err="1"/>
                <a:t>trắc</a:t>
              </a:r>
              <a:r>
                <a:rPr lang="en-AU" kern="1200" dirty="0"/>
                <a:t> </a:t>
              </a:r>
              <a:r>
                <a:rPr lang="en-AU" kern="1200" dirty="0" err="1"/>
                <a:t>nghiệm</a:t>
              </a:r>
              <a:endParaRPr lang="en-US" kern="1200" dirty="0"/>
            </a:p>
          </p:txBody>
        </p:sp>
      </p:grpSp>
      <p:sp>
        <p:nvSpPr>
          <p:cNvPr id="41" name="Oval 40">
            <a:extLst>
              <a:ext uri="{FF2B5EF4-FFF2-40B4-BE49-F238E27FC236}">
                <a16:creationId xmlns:a16="http://schemas.microsoft.com/office/drawing/2014/main" xmlns="" id="{F8490411-3628-49CE-AC77-D38ADF0C9953}"/>
              </a:ext>
            </a:extLst>
          </p:cNvPr>
          <p:cNvSpPr/>
          <p:nvPr/>
        </p:nvSpPr>
        <p:spPr>
          <a:xfrm>
            <a:off x="3107384" y="3137728"/>
            <a:ext cx="801219" cy="743967"/>
          </a:xfrm>
          <a:prstGeom prst="ellipse">
            <a:avLst/>
          </a:prstGeom>
          <a:blipFill>
            <a:blip r:embed="rId5"/>
            <a:srcRect/>
            <a:stretch>
              <a:fillRect l="-32683" t="-8324" r="-32683" b="-8324"/>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42" name="Oval 41">
            <a:extLst>
              <a:ext uri="{FF2B5EF4-FFF2-40B4-BE49-F238E27FC236}">
                <a16:creationId xmlns:a16="http://schemas.microsoft.com/office/drawing/2014/main" xmlns="" id="{4F5978DC-DE27-4290-9BD5-BA8A4700D4C9}"/>
              </a:ext>
            </a:extLst>
          </p:cNvPr>
          <p:cNvSpPr/>
          <p:nvPr/>
        </p:nvSpPr>
        <p:spPr>
          <a:xfrm>
            <a:off x="3098197" y="1647097"/>
            <a:ext cx="805479" cy="833274"/>
          </a:xfrm>
          <a:prstGeom prst="ellipse">
            <a:avLst/>
          </a:prstGeom>
          <a:blipFill>
            <a:blip r:embed="rId6"/>
            <a:srcRect/>
            <a:stretch>
              <a:fillRect l="-17000" r="-17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4" name="Oval 23">
            <a:extLst>
              <a:ext uri="{FF2B5EF4-FFF2-40B4-BE49-F238E27FC236}">
                <a16:creationId xmlns:a16="http://schemas.microsoft.com/office/drawing/2014/main" xmlns="" id="{F6D35977-CF9A-4116-8C2E-800AB2CF3DC5}"/>
              </a:ext>
            </a:extLst>
          </p:cNvPr>
          <p:cNvSpPr/>
          <p:nvPr/>
        </p:nvSpPr>
        <p:spPr>
          <a:xfrm>
            <a:off x="5161722" y="1825584"/>
            <a:ext cx="643177" cy="593201"/>
          </a:xfrm>
          <a:prstGeom prst="ellipse">
            <a:avLst/>
          </a:prstGeom>
          <a:blipFill rotWithShape="0">
            <a:blip r:embed="rId7"/>
            <a:stretch>
              <a:fillRect/>
            </a:stretch>
          </a:blipFill>
        </p:spPr>
        <p:style>
          <a:lnRef idx="2">
            <a:schemeClr val="accent3">
              <a:hueOff val="2710599"/>
              <a:satOff val="100000"/>
              <a:lumOff val="-14706"/>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34" name="Oval 33">
            <a:extLst>
              <a:ext uri="{FF2B5EF4-FFF2-40B4-BE49-F238E27FC236}">
                <a16:creationId xmlns:a16="http://schemas.microsoft.com/office/drawing/2014/main" xmlns="" id="{9AB9A09B-0D34-44F5-9B82-1C16D4BE1D57}"/>
              </a:ext>
            </a:extLst>
          </p:cNvPr>
          <p:cNvSpPr/>
          <p:nvPr/>
        </p:nvSpPr>
        <p:spPr>
          <a:xfrm>
            <a:off x="5162210" y="3206578"/>
            <a:ext cx="612043" cy="597532"/>
          </a:xfrm>
          <a:prstGeom prst="ellipse">
            <a:avLst/>
          </a:prstGeom>
          <a:blipFill rotWithShape="0">
            <a:blip r:embed="rId8"/>
            <a:stretch>
              <a:fillRect l="-3000" r="-3000"/>
            </a:stretch>
          </a:blipFill>
        </p:spPr>
        <p:style>
          <a:lnRef idx="2">
            <a:schemeClr val="accent5">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32547954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71742"/>
            <a:ext cx="7886700" cy="896274"/>
          </a:xfrm>
        </p:spPr>
        <p:txBody>
          <a:bodyPr>
            <a:normAutofit/>
          </a:bodyPr>
          <a:lstStyle/>
          <a:p>
            <a:pPr lvl="0" algn="l" defTabSz="914400">
              <a:buClr>
                <a:srgbClr val="2C3E50"/>
              </a:buClr>
              <a:buSzPct val="25000"/>
              <a:defRPr/>
            </a:pPr>
            <a:r>
              <a:rPr lang="en-US" sz="2000" b="1" kern="0" dirty="0" err="1">
                <a:solidFill>
                  <a:schemeClr val="bg1">
                    <a:lumMod val="50000"/>
                  </a:schemeClr>
                </a:solidFill>
                <a:latin typeface="+mj-lt"/>
                <a:ea typeface="Source Sans Pro"/>
                <a:cs typeface="Source Sans Pro"/>
                <a:sym typeface="Source Sans Pro"/>
              </a:rPr>
              <a:t>Tổng</a:t>
            </a:r>
            <a:r>
              <a:rPr lang="en-US" sz="2000" b="1" kern="0" dirty="0">
                <a:solidFill>
                  <a:schemeClr val="bg1">
                    <a:lumMod val="50000"/>
                  </a:schemeClr>
                </a:solidFill>
                <a:latin typeface="+mj-lt"/>
                <a:ea typeface="Source Sans Pro"/>
                <a:cs typeface="Source Sans Pro"/>
                <a:sym typeface="Source Sans Pro"/>
              </a:rPr>
              <a:t> </a:t>
            </a:r>
            <a:r>
              <a:rPr lang="en-US" sz="2000" b="1" kern="0" dirty="0" err="1">
                <a:solidFill>
                  <a:schemeClr val="bg1">
                    <a:lumMod val="50000"/>
                  </a:schemeClr>
                </a:solidFill>
                <a:latin typeface="+mj-lt"/>
                <a:ea typeface="Source Sans Pro"/>
                <a:cs typeface="Source Sans Pro"/>
                <a:sym typeface="Source Sans Pro"/>
              </a:rPr>
              <a:t>quan</a:t>
            </a:r>
            <a:r>
              <a:rPr lang="en-US" sz="2000" b="1" kern="0" dirty="0">
                <a:solidFill>
                  <a:schemeClr val="bg1">
                    <a:lumMod val="50000"/>
                  </a:schemeClr>
                </a:solidFill>
                <a:latin typeface="+mj-lt"/>
                <a:ea typeface="Source Sans Pro"/>
                <a:cs typeface="Source Sans Pro"/>
                <a:sym typeface="Source Sans Pro"/>
              </a:rPr>
              <a:t> </a:t>
            </a:r>
            <a:r>
              <a:rPr lang="en-US" sz="2000" b="1" kern="0" dirty="0" err="1">
                <a:solidFill>
                  <a:schemeClr val="bg1">
                    <a:lumMod val="50000"/>
                  </a:schemeClr>
                </a:solidFill>
                <a:latin typeface="+mj-lt"/>
                <a:ea typeface="Source Sans Pro"/>
                <a:cs typeface="Source Sans Pro"/>
                <a:sym typeface="Source Sans Pro"/>
              </a:rPr>
              <a:t>quy</a:t>
            </a:r>
            <a:r>
              <a:rPr lang="en-US" sz="2000" b="1" kern="0" dirty="0">
                <a:solidFill>
                  <a:schemeClr val="bg1">
                    <a:lumMod val="50000"/>
                  </a:schemeClr>
                </a:solidFill>
                <a:latin typeface="+mj-lt"/>
                <a:ea typeface="Source Sans Pro"/>
                <a:cs typeface="Source Sans Pro"/>
                <a:sym typeface="Source Sans Pro"/>
              </a:rPr>
              <a:t> </a:t>
            </a:r>
            <a:r>
              <a:rPr lang="en-US" sz="2000" b="1" kern="0" dirty="0" err="1">
                <a:solidFill>
                  <a:schemeClr val="bg1">
                    <a:lumMod val="50000"/>
                  </a:schemeClr>
                </a:solidFill>
                <a:latin typeface="+mj-lt"/>
                <a:ea typeface="Source Sans Pro"/>
                <a:cs typeface="Source Sans Pro"/>
                <a:sym typeface="Source Sans Pro"/>
              </a:rPr>
              <a:t>trình</a:t>
            </a:r>
            <a:r>
              <a:rPr lang="en-US" sz="2000" b="1" kern="0" dirty="0">
                <a:solidFill>
                  <a:schemeClr val="bg1">
                    <a:lumMod val="50000"/>
                  </a:schemeClr>
                </a:solidFill>
                <a:latin typeface="+mj-lt"/>
                <a:ea typeface="Source Sans Pro"/>
                <a:cs typeface="Source Sans Pro"/>
                <a:sym typeface="Source Sans Pro"/>
              </a:rPr>
              <a:t> </a:t>
            </a:r>
            <a:r>
              <a:rPr lang="en-US" sz="2000" b="1" kern="0" dirty="0" err="1">
                <a:solidFill>
                  <a:schemeClr val="bg1">
                    <a:lumMod val="50000"/>
                  </a:schemeClr>
                </a:solidFill>
                <a:latin typeface="+mj-lt"/>
                <a:ea typeface="Source Sans Pro"/>
                <a:cs typeface="Source Sans Pro"/>
                <a:sym typeface="Source Sans Pro"/>
              </a:rPr>
              <a:t>chấm</a:t>
            </a:r>
            <a:r>
              <a:rPr lang="en-US" sz="2000" b="1" kern="0" dirty="0">
                <a:solidFill>
                  <a:schemeClr val="bg1">
                    <a:lumMod val="50000"/>
                  </a:schemeClr>
                </a:solidFill>
                <a:latin typeface="+mj-lt"/>
                <a:ea typeface="Source Sans Pro"/>
                <a:cs typeface="Source Sans Pro"/>
                <a:sym typeface="Source Sans Pro"/>
              </a:rPr>
              <a:t> </a:t>
            </a:r>
            <a:r>
              <a:rPr lang="en-US" sz="2000" b="1" kern="0" dirty="0" err="1">
                <a:solidFill>
                  <a:schemeClr val="bg1">
                    <a:lumMod val="50000"/>
                  </a:schemeClr>
                </a:solidFill>
                <a:latin typeface="+mj-lt"/>
                <a:ea typeface="Source Sans Pro"/>
                <a:cs typeface="Source Sans Pro"/>
                <a:sym typeface="Source Sans Pro"/>
              </a:rPr>
              <a:t>thi</a:t>
            </a:r>
            <a:r>
              <a:rPr lang="en-US" sz="2000" b="1" kern="0" dirty="0">
                <a:solidFill>
                  <a:schemeClr val="bg1">
                    <a:lumMod val="50000"/>
                  </a:schemeClr>
                </a:solidFill>
                <a:latin typeface="+mj-lt"/>
                <a:ea typeface="Source Sans Pro"/>
                <a:cs typeface="Source Sans Pro"/>
                <a:sym typeface="Source Sans Pro"/>
              </a:rPr>
              <a:t> </a:t>
            </a:r>
            <a:r>
              <a:rPr lang="en-US" sz="2000" b="1" kern="0" dirty="0" err="1">
                <a:solidFill>
                  <a:schemeClr val="bg1">
                    <a:lumMod val="50000"/>
                  </a:schemeClr>
                </a:solidFill>
                <a:latin typeface="+mj-lt"/>
                <a:ea typeface="Source Sans Pro"/>
                <a:cs typeface="Source Sans Pro"/>
                <a:sym typeface="Source Sans Pro"/>
              </a:rPr>
              <a:t>trắc</a:t>
            </a:r>
            <a:r>
              <a:rPr lang="en-US" sz="2000" b="1" kern="0" dirty="0">
                <a:solidFill>
                  <a:schemeClr val="bg1">
                    <a:lumMod val="50000"/>
                  </a:schemeClr>
                </a:solidFill>
                <a:latin typeface="+mj-lt"/>
                <a:ea typeface="Source Sans Pro"/>
                <a:cs typeface="Source Sans Pro"/>
                <a:sym typeface="Source Sans Pro"/>
              </a:rPr>
              <a:t> </a:t>
            </a:r>
            <a:r>
              <a:rPr lang="en-US" sz="2000" b="1" kern="0" dirty="0" err="1">
                <a:solidFill>
                  <a:schemeClr val="bg1">
                    <a:lumMod val="50000"/>
                  </a:schemeClr>
                </a:solidFill>
                <a:latin typeface="+mj-lt"/>
                <a:ea typeface="Source Sans Pro"/>
                <a:cs typeface="Source Sans Pro"/>
                <a:sym typeface="Source Sans Pro"/>
              </a:rPr>
              <a:t>nghiệm</a:t>
            </a:r>
            <a:endParaRPr kumimoji="0" lang="en-US" sz="20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grpSp>
        <p:nvGrpSpPr>
          <p:cNvPr id="26" name="Group 25"/>
          <p:cNvGrpSpPr/>
          <p:nvPr/>
        </p:nvGrpSpPr>
        <p:grpSpPr>
          <a:xfrm>
            <a:off x="6790756" y="1787962"/>
            <a:ext cx="778038" cy="2743043"/>
            <a:chOff x="2428790" y="0"/>
            <a:chExt cx="1169067" cy="3657391"/>
          </a:xfrm>
        </p:grpSpPr>
        <p:sp>
          <p:nvSpPr>
            <p:cNvPr id="27" name="Rounded Rectangle 26"/>
            <p:cNvSpPr/>
            <p:nvPr/>
          </p:nvSpPr>
          <p:spPr>
            <a:xfrm>
              <a:off x="2428790" y="0"/>
              <a:ext cx="1169067" cy="3657391"/>
            </a:xfrm>
            <a:prstGeom prst="roundRect">
              <a:avLst>
                <a:gd name="adj" fmla="val 10000"/>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28" name="Rounded Rectangle 4"/>
            <p:cNvSpPr txBox="1"/>
            <p:nvPr/>
          </p:nvSpPr>
          <p:spPr>
            <a:xfrm>
              <a:off x="2428790" y="1462956"/>
              <a:ext cx="1169067" cy="146295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0678" tIns="90678" rIns="90678" bIns="90678" numCol="1" spcCol="1270" anchor="ctr" anchorCtr="0">
              <a:noAutofit/>
            </a:bodyPr>
            <a:lstStyle/>
            <a:p>
              <a:pPr algn="ctr" defTabSz="566738">
                <a:lnSpc>
                  <a:spcPct val="90000"/>
                </a:lnSpc>
                <a:spcBef>
                  <a:spcPct val="0"/>
                </a:spcBef>
                <a:spcAft>
                  <a:spcPct val="35000"/>
                </a:spcAft>
              </a:pPr>
              <a:r>
                <a:rPr lang="en-US" b="1" dirty="0" err="1">
                  <a:ln w="10160">
                    <a:prstDash val="solid"/>
                  </a:ln>
                  <a:effectLst>
                    <a:outerShdw blurRad="38100" dist="22860" dir="5400000" algn="tl" rotWithShape="0">
                      <a:srgbClr val="000000">
                        <a:alpha val="30000"/>
                      </a:srgbClr>
                    </a:outerShdw>
                  </a:effectLst>
                </a:rPr>
                <a:t>Chuẩn</a:t>
              </a:r>
              <a:r>
                <a:rPr lang="en-US" b="1" dirty="0">
                  <a:ln w="10160">
                    <a:prstDash val="solid"/>
                  </a:ln>
                  <a:effectLst>
                    <a:outerShdw blurRad="38100" dist="22860" dir="5400000" algn="tl" rotWithShape="0">
                      <a:srgbClr val="000000">
                        <a:alpha val="30000"/>
                      </a:srgbClr>
                    </a:outerShdw>
                  </a:effectLst>
                </a:rPr>
                <a:t> </a:t>
              </a:r>
              <a:r>
                <a:rPr lang="en-US" b="1" dirty="0" err="1">
                  <a:ln w="10160">
                    <a:prstDash val="solid"/>
                  </a:ln>
                  <a:effectLst>
                    <a:outerShdw blurRad="38100" dist="22860" dir="5400000" algn="tl" rotWithShape="0">
                      <a:srgbClr val="000000">
                        <a:alpha val="30000"/>
                      </a:srgbClr>
                    </a:outerShdw>
                  </a:effectLst>
                </a:rPr>
                <a:t>bị</a:t>
              </a:r>
              <a:r>
                <a:rPr lang="en-US" b="1" dirty="0">
                  <a:ln w="10160">
                    <a:prstDash val="solid"/>
                  </a:ln>
                  <a:effectLst>
                    <a:outerShdw blurRad="38100" dist="22860" dir="5400000" algn="tl" rotWithShape="0">
                      <a:srgbClr val="000000">
                        <a:alpha val="30000"/>
                      </a:srgbClr>
                    </a:outerShdw>
                  </a:effectLst>
                </a:rPr>
                <a:t> </a:t>
              </a:r>
              <a:r>
                <a:rPr lang="en-US" b="1" dirty="0" err="1">
                  <a:ln w="10160">
                    <a:prstDash val="solid"/>
                  </a:ln>
                  <a:effectLst>
                    <a:outerShdw blurRad="38100" dist="22860" dir="5400000" algn="tl" rotWithShape="0">
                      <a:srgbClr val="000000">
                        <a:alpha val="30000"/>
                      </a:srgbClr>
                    </a:outerShdw>
                  </a:effectLst>
                </a:rPr>
                <a:t>thiết</a:t>
              </a:r>
              <a:r>
                <a:rPr lang="en-US" b="1" dirty="0">
                  <a:ln w="10160">
                    <a:prstDash val="solid"/>
                  </a:ln>
                  <a:effectLst>
                    <a:outerShdw blurRad="38100" dist="22860" dir="5400000" algn="tl" rotWithShape="0">
                      <a:srgbClr val="000000">
                        <a:alpha val="30000"/>
                      </a:srgbClr>
                    </a:outerShdw>
                  </a:effectLst>
                </a:rPr>
                <a:t> </a:t>
              </a:r>
              <a:r>
                <a:rPr lang="en-US" b="1" dirty="0" err="1">
                  <a:ln w="10160">
                    <a:prstDash val="solid"/>
                  </a:ln>
                  <a:effectLst>
                    <a:outerShdw blurRad="38100" dist="22860" dir="5400000" algn="tl" rotWithShape="0">
                      <a:srgbClr val="000000">
                        <a:alpha val="30000"/>
                      </a:srgbClr>
                    </a:outerShdw>
                  </a:effectLst>
                </a:rPr>
                <a:t>bị</a:t>
              </a:r>
              <a:endParaRPr lang="en-US" b="1" dirty="0">
                <a:ln w="10160">
                  <a:prstDash val="solid"/>
                </a:ln>
                <a:effectLst>
                  <a:outerShdw blurRad="38100" dist="22860" dir="5400000" algn="tl" rotWithShape="0">
                    <a:srgbClr val="000000">
                      <a:alpha val="30000"/>
                    </a:srgbClr>
                  </a:outerShdw>
                </a:effectLst>
              </a:endParaRPr>
            </a:p>
          </p:txBody>
        </p:sp>
      </p:grpSp>
      <p:sp>
        <p:nvSpPr>
          <p:cNvPr id="29" name="Oval 28"/>
          <p:cNvSpPr/>
          <p:nvPr/>
        </p:nvSpPr>
        <p:spPr>
          <a:xfrm>
            <a:off x="6798666" y="1952544"/>
            <a:ext cx="731356" cy="913433"/>
          </a:xfrm>
          <a:prstGeom prst="ellipse">
            <a:avLst/>
          </a:prstGeom>
          <a:blipFill>
            <a:blip r:embed="rId2" cstate="print">
              <a:extLst>
                <a:ext uri="{28A0092B-C50C-407E-A947-70E740481C1C}">
                  <a14:useLocalDpi xmlns:a14="http://schemas.microsoft.com/office/drawing/2010/main" val="0"/>
                </a:ext>
              </a:extLst>
            </a:blip>
            <a:srcRect/>
            <a:stretch>
              <a:fillRect l="-3000" r="-3000"/>
            </a:stretch>
          </a:blipFill>
        </p:spPr>
        <p:style>
          <a:lnRef idx="2">
            <a:schemeClr val="lt1">
              <a:hueOff val="0"/>
              <a:satOff val="0"/>
              <a:lumOff val="0"/>
              <a:alphaOff val="0"/>
            </a:schemeClr>
          </a:lnRef>
          <a:fillRef idx="1">
            <a:scrgbClr r="0" g="0" b="0"/>
          </a:fillRef>
          <a:effectRef idx="0">
            <a:schemeClr val="accent4">
              <a:tint val="50000"/>
              <a:hueOff val="0"/>
              <a:satOff val="0"/>
              <a:lumOff val="0"/>
              <a:alphaOff val="0"/>
            </a:schemeClr>
          </a:effectRef>
          <a:fontRef idx="minor">
            <a:schemeClr val="lt1">
              <a:hueOff val="0"/>
              <a:satOff val="0"/>
              <a:lumOff val="0"/>
              <a:alphaOff val="0"/>
            </a:schemeClr>
          </a:fontRef>
        </p:style>
      </p:sp>
      <p:sp>
        <p:nvSpPr>
          <p:cNvPr id="33" name="Pentagon 4"/>
          <p:cNvSpPr txBox="1"/>
          <p:nvPr/>
        </p:nvSpPr>
        <p:spPr>
          <a:xfrm flipH="1">
            <a:off x="854765" y="1636472"/>
            <a:ext cx="4756704" cy="559597"/>
          </a:xfrm>
          <a:prstGeom prst="rect">
            <a:avLst/>
          </a:prstGeom>
          <a:solidFill>
            <a:schemeClr val="accent4">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299185" tIns="40005" rIns="74676" bIns="40005" numCol="1" spcCol="1270" anchor="ctr" anchorCtr="0">
            <a:noAutofit/>
          </a:bodyPr>
          <a:lstStyle/>
          <a:p>
            <a:pPr algn="ctr" defTabSz="466725">
              <a:lnSpc>
                <a:spcPct val="90000"/>
              </a:lnSpc>
              <a:spcBef>
                <a:spcPct val="0"/>
              </a:spcBef>
              <a:spcAft>
                <a:spcPct val="35000"/>
              </a:spcAft>
            </a:pPr>
            <a:r>
              <a:rPr lang="en-AU" dirty="0" err="1"/>
              <a:t>Máy</a:t>
            </a:r>
            <a:r>
              <a:rPr lang="en-AU" dirty="0"/>
              <a:t> </a:t>
            </a:r>
            <a:r>
              <a:rPr lang="en-AU" dirty="0" err="1"/>
              <a:t>chủ</a:t>
            </a:r>
            <a:r>
              <a:rPr lang="en-AU" dirty="0"/>
              <a:t> </a:t>
            </a:r>
            <a:r>
              <a:rPr lang="en-AU" dirty="0" err="1"/>
              <a:t>chỉ</a:t>
            </a:r>
            <a:r>
              <a:rPr lang="en-AU" dirty="0"/>
              <a:t> </a:t>
            </a:r>
            <a:r>
              <a:rPr lang="en-AU" dirty="0" err="1"/>
              <a:t>được</a:t>
            </a:r>
            <a:r>
              <a:rPr lang="en-AU" dirty="0"/>
              <a:t> </a:t>
            </a:r>
            <a:r>
              <a:rPr lang="en-AU" dirty="0" err="1"/>
              <a:t>phép</a:t>
            </a:r>
            <a:r>
              <a:rPr lang="en-AU" dirty="0"/>
              <a:t> </a:t>
            </a:r>
            <a:r>
              <a:rPr lang="en-AU" dirty="0" err="1"/>
              <a:t>cài</a:t>
            </a:r>
            <a:r>
              <a:rPr lang="en-AU" dirty="0"/>
              <a:t> </a:t>
            </a:r>
            <a:r>
              <a:rPr lang="en-AU" dirty="0" err="1"/>
              <a:t>đặt</a:t>
            </a:r>
            <a:r>
              <a:rPr lang="en-AU" dirty="0"/>
              <a:t> PM </a:t>
            </a:r>
            <a:r>
              <a:rPr lang="en-AU" dirty="0" err="1"/>
              <a:t>phục</a:t>
            </a:r>
            <a:r>
              <a:rPr lang="en-AU" dirty="0"/>
              <a:t> </a:t>
            </a:r>
            <a:r>
              <a:rPr lang="en-AU" dirty="0" err="1"/>
              <a:t>vụ</a:t>
            </a:r>
            <a:r>
              <a:rPr lang="en-AU" dirty="0"/>
              <a:t> </a:t>
            </a:r>
            <a:r>
              <a:rPr lang="en-AU" dirty="0" err="1"/>
              <a:t>chấm</a:t>
            </a:r>
            <a:r>
              <a:rPr lang="en-AU" dirty="0"/>
              <a:t> </a:t>
            </a:r>
            <a:r>
              <a:rPr lang="en-AU" dirty="0" err="1"/>
              <a:t>thi</a:t>
            </a:r>
            <a:endParaRPr lang="en-US" dirty="0"/>
          </a:p>
        </p:txBody>
      </p:sp>
      <p:sp>
        <p:nvSpPr>
          <p:cNvPr id="30" name="Rounded Rectangle 29"/>
          <p:cNvSpPr/>
          <p:nvPr/>
        </p:nvSpPr>
        <p:spPr>
          <a:xfrm>
            <a:off x="2765481" y="969756"/>
            <a:ext cx="3804299" cy="466913"/>
          </a:xfrm>
          <a:prstGeom prst="round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050" b="1" dirty="0">
                <a:solidFill>
                  <a:schemeClr val="bg1"/>
                </a:solidFill>
              </a:rPr>
              <a:t>CHUẨN BỊ THIẾT BỊ</a:t>
            </a:r>
          </a:p>
        </p:txBody>
      </p:sp>
      <p:sp>
        <p:nvSpPr>
          <p:cNvPr id="37" name="Pentagon 4"/>
          <p:cNvSpPr txBox="1"/>
          <p:nvPr/>
        </p:nvSpPr>
        <p:spPr>
          <a:xfrm flipH="1">
            <a:off x="837515" y="2479474"/>
            <a:ext cx="4787291" cy="478016"/>
          </a:xfrm>
          <a:prstGeom prst="rect">
            <a:avLst/>
          </a:prstGeom>
          <a:solidFill>
            <a:schemeClr val="accent2">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299185" tIns="40005" rIns="74676" bIns="40005" numCol="1" spcCol="1270" anchor="ctr" anchorCtr="0">
            <a:noAutofit/>
          </a:bodyPr>
          <a:lstStyle/>
          <a:p>
            <a:pPr algn="ctr" defTabSz="466725">
              <a:lnSpc>
                <a:spcPct val="90000"/>
              </a:lnSpc>
              <a:spcBef>
                <a:spcPct val="0"/>
              </a:spcBef>
              <a:spcAft>
                <a:spcPct val="35000"/>
              </a:spcAft>
            </a:pPr>
            <a:r>
              <a:rPr lang="en-AU" dirty="0" err="1"/>
              <a:t>Bố</a:t>
            </a:r>
            <a:r>
              <a:rPr lang="en-AU" dirty="0"/>
              <a:t> </a:t>
            </a:r>
            <a:r>
              <a:rPr lang="en-AU" dirty="0" err="1"/>
              <a:t>trí</a:t>
            </a:r>
            <a:r>
              <a:rPr lang="en-AU" dirty="0"/>
              <a:t> </a:t>
            </a:r>
            <a:r>
              <a:rPr lang="en-AU" dirty="0" err="1"/>
              <a:t>đủ</a:t>
            </a:r>
            <a:r>
              <a:rPr lang="en-AU" dirty="0"/>
              <a:t> </a:t>
            </a:r>
            <a:r>
              <a:rPr lang="en-AU" dirty="0" err="1"/>
              <a:t>số</a:t>
            </a:r>
            <a:r>
              <a:rPr lang="en-AU" dirty="0"/>
              <a:t> </a:t>
            </a:r>
            <a:r>
              <a:rPr lang="en-AU" dirty="0" err="1"/>
              <a:t>lượng</a:t>
            </a:r>
            <a:r>
              <a:rPr lang="en-AU" dirty="0"/>
              <a:t> </a:t>
            </a:r>
            <a:r>
              <a:rPr lang="en-AU" dirty="0" err="1"/>
              <a:t>máy</a:t>
            </a:r>
            <a:r>
              <a:rPr lang="en-AU" dirty="0"/>
              <a:t> </a:t>
            </a:r>
            <a:r>
              <a:rPr lang="en-AU" dirty="0" err="1"/>
              <a:t>trạm</a:t>
            </a:r>
            <a:r>
              <a:rPr lang="en-AU" dirty="0"/>
              <a:t> </a:t>
            </a:r>
            <a:r>
              <a:rPr lang="en-AU" dirty="0" err="1"/>
              <a:t>theo</a:t>
            </a:r>
            <a:r>
              <a:rPr lang="en-AU" dirty="0"/>
              <a:t> </a:t>
            </a:r>
            <a:r>
              <a:rPr lang="en-AU" dirty="0" err="1"/>
              <a:t>yêu</a:t>
            </a:r>
            <a:r>
              <a:rPr lang="en-AU" dirty="0"/>
              <a:t> </a:t>
            </a:r>
            <a:r>
              <a:rPr lang="en-AU" dirty="0" err="1"/>
              <a:t>cầu</a:t>
            </a:r>
            <a:r>
              <a:rPr lang="en-AU" dirty="0"/>
              <a:t>, </a:t>
            </a:r>
            <a:r>
              <a:rPr lang="en-AU" dirty="0" err="1"/>
              <a:t>chỉ</a:t>
            </a:r>
            <a:r>
              <a:rPr lang="en-AU" dirty="0"/>
              <a:t> </a:t>
            </a:r>
            <a:r>
              <a:rPr lang="en-AU" dirty="0" err="1"/>
              <a:t>được</a:t>
            </a:r>
            <a:r>
              <a:rPr lang="en-AU" dirty="0"/>
              <a:t> </a:t>
            </a:r>
            <a:r>
              <a:rPr lang="en-AU" dirty="0" err="1"/>
              <a:t>phép</a:t>
            </a:r>
            <a:r>
              <a:rPr lang="en-AU" dirty="0"/>
              <a:t> </a:t>
            </a:r>
            <a:r>
              <a:rPr lang="en-AU" dirty="0" err="1"/>
              <a:t>cài</a:t>
            </a:r>
            <a:r>
              <a:rPr lang="en-AU" dirty="0"/>
              <a:t> </a:t>
            </a:r>
            <a:r>
              <a:rPr lang="en-AU" dirty="0" err="1"/>
              <a:t>đặt</a:t>
            </a:r>
            <a:r>
              <a:rPr lang="en-AU" dirty="0"/>
              <a:t> PM </a:t>
            </a:r>
            <a:r>
              <a:rPr lang="en-AU" dirty="0" err="1"/>
              <a:t>phục</a:t>
            </a:r>
            <a:r>
              <a:rPr lang="en-AU" dirty="0"/>
              <a:t> </a:t>
            </a:r>
            <a:r>
              <a:rPr lang="en-AU" dirty="0" err="1"/>
              <a:t>vụ</a:t>
            </a:r>
            <a:r>
              <a:rPr lang="en-AU" dirty="0"/>
              <a:t> </a:t>
            </a:r>
            <a:r>
              <a:rPr lang="en-AU" dirty="0" err="1"/>
              <a:t>chấm</a:t>
            </a:r>
            <a:r>
              <a:rPr lang="en-AU" dirty="0"/>
              <a:t> </a:t>
            </a:r>
            <a:r>
              <a:rPr lang="en-AU" dirty="0" err="1"/>
              <a:t>thi</a:t>
            </a:r>
            <a:endParaRPr lang="en-US" dirty="0"/>
          </a:p>
        </p:txBody>
      </p:sp>
      <p:sp>
        <p:nvSpPr>
          <p:cNvPr id="34" name="Oval 33"/>
          <p:cNvSpPr/>
          <p:nvPr/>
        </p:nvSpPr>
        <p:spPr>
          <a:xfrm>
            <a:off x="5936037" y="1558183"/>
            <a:ext cx="581715" cy="653733"/>
          </a:xfrm>
          <a:prstGeom prst="ellipse">
            <a:avLst/>
          </a:prstGeom>
          <a:blipFill rotWithShape="0">
            <a:blip r:embed="rId3"/>
            <a:stretch>
              <a:fillRect/>
            </a:stretch>
          </a:blipFill>
        </p:spPr>
        <p:style>
          <a:lnRef idx="2">
            <a:schemeClr val="accent3">
              <a:hueOff val="2710599"/>
              <a:satOff val="100000"/>
              <a:lumOff val="-14706"/>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38" name="Oval 37"/>
          <p:cNvSpPr/>
          <p:nvPr/>
        </p:nvSpPr>
        <p:spPr>
          <a:xfrm>
            <a:off x="5936038" y="2384902"/>
            <a:ext cx="581715" cy="653733"/>
          </a:xfrm>
          <a:prstGeom prst="ellipse">
            <a:avLst/>
          </a:prstGeom>
          <a:blipFill rotWithShape="0">
            <a:blip r:embed="rId4"/>
            <a:stretch>
              <a:fillRect/>
            </a:stretch>
          </a:blipFill>
        </p:spPr>
        <p:style>
          <a:lnRef idx="2">
            <a:schemeClr val="accent3">
              <a:hueOff val="2710599"/>
              <a:satOff val="100000"/>
              <a:lumOff val="-14706"/>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40" name="Pentagon 4"/>
          <p:cNvSpPr txBox="1"/>
          <p:nvPr/>
        </p:nvSpPr>
        <p:spPr>
          <a:xfrm flipH="1">
            <a:off x="804269" y="3415454"/>
            <a:ext cx="4807199" cy="511443"/>
          </a:xfrm>
          <a:prstGeom prst="rect">
            <a:avLst/>
          </a:prstGeom>
          <a:solidFill>
            <a:schemeClr val="tx2">
              <a:lumMod val="75000"/>
            </a:schemeClr>
          </a:solidFill>
        </p:spPr>
        <p:style>
          <a:lnRef idx="0">
            <a:scrgbClr r="0" g="0" b="0"/>
          </a:lnRef>
          <a:fillRef idx="0">
            <a:scrgbClr r="0" g="0" b="0"/>
          </a:fillRef>
          <a:effectRef idx="0">
            <a:scrgbClr r="0" g="0" b="0"/>
          </a:effectRef>
          <a:fontRef idx="minor">
            <a:schemeClr val="lt1"/>
          </a:fontRef>
        </p:style>
        <p:txBody>
          <a:bodyPr spcFirstLastPara="0" vert="horz" wrap="square" lIns="299185" tIns="40005" rIns="74676" bIns="40005" numCol="1" spcCol="1270" anchor="ctr" anchorCtr="0">
            <a:noAutofit/>
          </a:bodyPr>
          <a:lstStyle/>
          <a:p>
            <a:pPr algn="ctr" defTabSz="466725">
              <a:lnSpc>
                <a:spcPct val="90000"/>
              </a:lnSpc>
              <a:spcBef>
                <a:spcPct val="0"/>
              </a:spcBef>
              <a:spcAft>
                <a:spcPct val="35000"/>
              </a:spcAft>
            </a:pPr>
            <a:r>
              <a:rPr lang="en-AU" dirty="0" err="1"/>
              <a:t>Bố</a:t>
            </a:r>
            <a:r>
              <a:rPr lang="en-AU" dirty="0"/>
              <a:t> </a:t>
            </a:r>
            <a:r>
              <a:rPr lang="en-AU" dirty="0" err="1"/>
              <a:t>trí</a:t>
            </a:r>
            <a:r>
              <a:rPr lang="en-AU" dirty="0"/>
              <a:t> </a:t>
            </a:r>
            <a:r>
              <a:rPr lang="en-AU" dirty="0" err="1"/>
              <a:t>đầy</a:t>
            </a:r>
            <a:r>
              <a:rPr lang="en-AU" dirty="0"/>
              <a:t> </a:t>
            </a:r>
            <a:r>
              <a:rPr lang="en-AU" dirty="0" err="1"/>
              <a:t>đủ</a:t>
            </a:r>
            <a:r>
              <a:rPr lang="en-AU" dirty="0"/>
              <a:t> </a:t>
            </a:r>
            <a:r>
              <a:rPr lang="en-AU" dirty="0" err="1"/>
              <a:t>số</a:t>
            </a:r>
            <a:r>
              <a:rPr lang="en-AU" dirty="0"/>
              <a:t> </a:t>
            </a:r>
            <a:r>
              <a:rPr lang="en-AU" dirty="0" err="1"/>
              <a:t>lượng</a:t>
            </a:r>
            <a:r>
              <a:rPr lang="en-AU" dirty="0"/>
              <a:t> </a:t>
            </a:r>
            <a:r>
              <a:rPr lang="en-AU" dirty="0" err="1"/>
              <a:t>máy</a:t>
            </a:r>
            <a:r>
              <a:rPr lang="en-AU" dirty="0"/>
              <a:t> scan </a:t>
            </a:r>
            <a:r>
              <a:rPr lang="en-AU" dirty="0" err="1"/>
              <a:t>với</a:t>
            </a:r>
            <a:r>
              <a:rPr lang="en-AU" dirty="0"/>
              <a:t> </a:t>
            </a:r>
            <a:r>
              <a:rPr lang="en-AU" dirty="0" err="1"/>
              <a:t>thông</a:t>
            </a:r>
            <a:r>
              <a:rPr lang="en-AU" dirty="0"/>
              <a:t> </a:t>
            </a:r>
            <a:r>
              <a:rPr lang="en-AU" dirty="0" err="1"/>
              <a:t>số</a:t>
            </a:r>
            <a:r>
              <a:rPr lang="en-AU" dirty="0"/>
              <a:t> </a:t>
            </a:r>
            <a:r>
              <a:rPr lang="en-AU" dirty="0" err="1"/>
              <a:t>đáp</a:t>
            </a:r>
            <a:r>
              <a:rPr lang="en-AU" dirty="0"/>
              <a:t> </a:t>
            </a:r>
            <a:r>
              <a:rPr lang="en-AU" dirty="0" err="1"/>
              <a:t>ứng</a:t>
            </a:r>
            <a:r>
              <a:rPr lang="en-AU" dirty="0"/>
              <a:t> </a:t>
            </a:r>
            <a:r>
              <a:rPr lang="en-AU" dirty="0" err="1"/>
              <a:t>đầy</a:t>
            </a:r>
            <a:r>
              <a:rPr lang="en-AU" dirty="0"/>
              <a:t> </a:t>
            </a:r>
            <a:r>
              <a:rPr lang="en-AU" dirty="0" err="1"/>
              <a:t>đủ</a:t>
            </a:r>
            <a:r>
              <a:rPr lang="en-AU" dirty="0"/>
              <a:t> </a:t>
            </a:r>
            <a:r>
              <a:rPr lang="en-AU" dirty="0" err="1"/>
              <a:t>yêu</a:t>
            </a:r>
            <a:r>
              <a:rPr lang="en-AU" dirty="0"/>
              <a:t> </a:t>
            </a:r>
            <a:r>
              <a:rPr lang="en-AU" dirty="0" err="1"/>
              <a:t>cầu</a:t>
            </a:r>
            <a:endParaRPr lang="en-US" dirty="0"/>
          </a:p>
        </p:txBody>
      </p:sp>
      <p:sp>
        <p:nvSpPr>
          <p:cNvPr id="41" name="Oval 40"/>
          <p:cNvSpPr/>
          <p:nvPr/>
        </p:nvSpPr>
        <p:spPr>
          <a:xfrm>
            <a:off x="5936037" y="3224235"/>
            <a:ext cx="581715" cy="653733"/>
          </a:xfrm>
          <a:prstGeom prst="ellipse">
            <a:avLst/>
          </a:prstGeom>
          <a:blipFill rotWithShape="0">
            <a:blip r:embed="rId5"/>
            <a:stretch>
              <a:fillRect/>
            </a:stretch>
          </a:blipFill>
        </p:spPr>
        <p:style>
          <a:lnRef idx="2">
            <a:schemeClr val="accent3">
              <a:hueOff val="2710599"/>
              <a:satOff val="100000"/>
              <a:lumOff val="-14706"/>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42" name="Oval 41"/>
          <p:cNvSpPr/>
          <p:nvPr/>
        </p:nvSpPr>
        <p:spPr>
          <a:xfrm>
            <a:off x="5936037" y="4050955"/>
            <a:ext cx="581715" cy="653733"/>
          </a:xfrm>
          <a:prstGeom prst="ellipse">
            <a:avLst/>
          </a:prstGeom>
          <a:blipFill rotWithShape="0">
            <a:blip r:embed="rId6"/>
            <a:stretch>
              <a:fillRect/>
            </a:stretch>
          </a:blipFill>
        </p:spPr>
        <p:style>
          <a:lnRef idx="2">
            <a:schemeClr val="accent3">
              <a:hueOff val="2710599"/>
              <a:satOff val="100000"/>
              <a:lumOff val="-14706"/>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44" name="Pentagon 4"/>
          <p:cNvSpPr txBox="1"/>
          <p:nvPr/>
        </p:nvSpPr>
        <p:spPr>
          <a:xfrm flipH="1">
            <a:off x="792309" y="4112433"/>
            <a:ext cx="4819159" cy="592255"/>
          </a:xfrm>
          <a:prstGeom prst="rect">
            <a:avLst/>
          </a:prstGeom>
          <a:solidFill>
            <a:schemeClr val="accent5"/>
          </a:solidFill>
        </p:spPr>
        <p:style>
          <a:lnRef idx="0">
            <a:scrgbClr r="0" g="0" b="0"/>
          </a:lnRef>
          <a:fillRef idx="0">
            <a:scrgbClr r="0" g="0" b="0"/>
          </a:fillRef>
          <a:effectRef idx="0">
            <a:scrgbClr r="0" g="0" b="0"/>
          </a:effectRef>
          <a:fontRef idx="minor">
            <a:schemeClr val="lt1"/>
          </a:fontRef>
        </p:style>
        <p:txBody>
          <a:bodyPr spcFirstLastPara="0" vert="horz" wrap="square" lIns="299185" tIns="40005" rIns="74676" bIns="40005" numCol="1" spcCol="1270" anchor="ctr" anchorCtr="0">
            <a:noAutofit/>
          </a:bodyPr>
          <a:lstStyle/>
          <a:p>
            <a:pPr algn="ctr" defTabSz="466725">
              <a:lnSpc>
                <a:spcPct val="90000"/>
              </a:lnSpc>
              <a:spcBef>
                <a:spcPct val="0"/>
              </a:spcBef>
              <a:spcAft>
                <a:spcPct val="35000"/>
              </a:spcAft>
            </a:pPr>
            <a:r>
              <a:rPr lang="en-AU" dirty="0" err="1"/>
              <a:t>Các</a:t>
            </a:r>
            <a:r>
              <a:rPr lang="en-AU" dirty="0"/>
              <a:t> </a:t>
            </a:r>
            <a:r>
              <a:rPr lang="en-AU" dirty="0" err="1"/>
              <a:t>máy</a:t>
            </a:r>
            <a:r>
              <a:rPr lang="en-AU" dirty="0"/>
              <a:t> </a:t>
            </a:r>
            <a:r>
              <a:rPr lang="en-AU" dirty="0" err="1"/>
              <a:t>được</a:t>
            </a:r>
            <a:r>
              <a:rPr lang="en-AU" dirty="0"/>
              <a:t> </a:t>
            </a:r>
            <a:r>
              <a:rPr lang="en-AU" dirty="0" err="1"/>
              <a:t>kết</a:t>
            </a:r>
            <a:r>
              <a:rPr lang="en-AU" dirty="0"/>
              <a:t> </a:t>
            </a:r>
            <a:r>
              <a:rPr lang="en-AU" dirty="0" err="1"/>
              <a:t>nối</a:t>
            </a:r>
            <a:r>
              <a:rPr lang="en-AU" dirty="0"/>
              <a:t> </a:t>
            </a:r>
            <a:r>
              <a:rPr lang="en-AU" dirty="0" err="1"/>
              <a:t>thành</a:t>
            </a:r>
            <a:r>
              <a:rPr lang="en-AU" dirty="0"/>
              <a:t> </a:t>
            </a:r>
            <a:r>
              <a:rPr lang="en-AU" dirty="0" err="1"/>
              <a:t>mạng</a:t>
            </a:r>
            <a:r>
              <a:rPr lang="en-AU" dirty="0"/>
              <a:t> LAN, </a:t>
            </a:r>
            <a:r>
              <a:rPr lang="en-AU" b="1" dirty="0" err="1">
                <a:solidFill>
                  <a:srgbClr val="FFFF00"/>
                </a:solidFill>
              </a:rPr>
              <a:t>niêm</a:t>
            </a:r>
            <a:r>
              <a:rPr lang="en-AU" b="1" dirty="0">
                <a:solidFill>
                  <a:srgbClr val="FFFF00"/>
                </a:solidFill>
              </a:rPr>
              <a:t> </a:t>
            </a:r>
            <a:r>
              <a:rPr lang="en-AU" b="1" dirty="0" err="1">
                <a:solidFill>
                  <a:srgbClr val="FFFF00"/>
                </a:solidFill>
              </a:rPr>
              <a:t>phong</a:t>
            </a:r>
            <a:r>
              <a:rPr lang="en-AU" b="1" dirty="0">
                <a:solidFill>
                  <a:srgbClr val="FFFF00"/>
                </a:solidFill>
              </a:rPr>
              <a:t> </a:t>
            </a:r>
            <a:r>
              <a:rPr lang="en-AU" b="1" dirty="0" err="1">
                <a:solidFill>
                  <a:srgbClr val="FFFF00"/>
                </a:solidFill>
              </a:rPr>
              <a:t>các</a:t>
            </a:r>
            <a:r>
              <a:rPr lang="en-AU" b="1" dirty="0">
                <a:solidFill>
                  <a:srgbClr val="FFFF00"/>
                </a:solidFill>
              </a:rPr>
              <a:t> </a:t>
            </a:r>
            <a:r>
              <a:rPr lang="en-AU" b="1" dirty="0" err="1">
                <a:solidFill>
                  <a:srgbClr val="FFFF00"/>
                </a:solidFill>
              </a:rPr>
              <a:t>cổng</a:t>
            </a:r>
            <a:r>
              <a:rPr lang="en-AU" b="1" dirty="0">
                <a:solidFill>
                  <a:srgbClr val="FFFF00"/>
                </a:solidFill>
              </a:rPr>
              <a:t> </a:t>
            </a:r>
            <a:r>
              <a:rPr lang="en-AU" b="1" dirty="0" err="1">
                <a:solidFill>
                  <a:srgbClr val="FFFF00"/>
                </a:solidFill>
              </a:rPr>
              <a:t>kết</a:t>
            </a:r>
            <a:r>
              <a:rPr lang="en-AU" b="1" dirty="0">
                <a:solidFill>
                  <a:srgbClr val="FFFF00"/>
                </a:solidFill>
              </a:rPr>
              <a:t> </a:t>
            </a:r>
            <a:r>
              <a:rPr lang="en-AU" b="1" dirty="0" err="1">
                <a:solidFill>
                  <a:srgbClr val="FFFF00"/>
                </a:solidFill>
              </a:rPr>
              <a:t>nối</a:t>
            </a:r>
            <a:r>
              <a:rPr lang="en-AU" b="1" dirty="0">
                <a:solidFill>
                  <a:srgbClr val="FFFF00"/>
                </a:solidFill>
              </a:rPr>
              <a:t> </a:t>
            </a:r>
            <a:r>
              <a:rPr lang="en-AU" b="1" dirty="0" err="1">
                <a:solidFill>
                  <a:srgbClr val="FFFF00"/>
                </a:solidFill>
              </a:rPr>
              <a:t>không</a:t>
            </a:r>
            <a:r>
              <a:rPr lang="en-AU" b="1" dirty="0">
                <a:solidFill>
                  <a:srgbClr val="FFFF00"/>
                </a:solidFill>
              </a:rPr>
              <a:t> </a:t>
            </a:r>
            <a:r>
              <a:rPr lang="en-AU" b="1" dirty="0" err="1">
                <a:solidFill>
                  <a:srgbClr val="FFFF00"/>
                </a:solidFill>
              </a:rPr>
              <a:t>sử</a:t>
            </a:r>
            <a:r>
              <a:rPr lang="en-AU" b="1" dirty="0">
                <a:solidFill>
                  <a:srgbClr val="FFFF00"/>
                </a:solidFill>
              </a:rPr>
              <a:t> </a:t>
            </a:r>
            <a:r>
              <a:rPr lang="en-AU" b="1" dirty="0" err="1">
                <a:solidFill>
                  <a:srgbClr val="FFFF00"/>
                </a:solidFill>
              </a:rPr>
              <a:t>dụng</a:t>
            </a:r>
            <a:r>
              <a:rPr lang="en-AU" b="1" dirty="0">
                <a:solidFill>
                  <a:srgbClr val="FFFF00"/>
                </a:solidFill>
              </a:rPr>
              <a:t> </a:t>
            </a:r>
            <a:r>
              <a:rPr lang="en-AU" b="1" dirty="0" err="1">
                <a:solidFill>
                  <a:srgbClr val="FFFF00"/>
                </a:solidFill>
              </a:rPr>
              <a:t>đến</a:t>
            </a:r>
            <a:endParaRPr lang="en-US" b="1" dirty="0">
              <a:solidFill>
                <a:srgbClr val="FFFF00"/>
              </a:solidFill>
            </a:endParaRPr>
          </a:p>
        </p:txBody>
      </p:sp>
      <p:pic>
        <p:nvPicPr>
          <p:cNvPr id="17" name="Picture 16">
            <a:extLst>
              <a:ext uri="{FF2B5EF4-FFF2-40B4-BE49-F238E27FC236}">
                <a16:creationId xmlns:a16="http://schemas.microsoft.com/office/drawing/2014/main" xmlns="" id="{237E10CB-BB7C-4883-946D-2928BFBE4DF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Tree>
    <p:extLst>
      <p:ext uri="{BB962C8B-B14F-4D97-AF65-F5344CB8AC3E}">
        <p14:creationId xmlns:p14="http://schemas.microsoft.com/office/powerpoint/2010/main" val="15261895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Chấm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và</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phúc</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khảo</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96253" y="914402"/>
            <a:ext cx="8816741" cy="3631763"/>
          </a:xfrm>
          <a:prstGeom prst="rect">
            <a:avLst/>
          </a:prstGeom>
          <a:noFill/>
        </p:spPr>
        <p:txBody>
          <a:bodyPr wrap="square" rtlCol="0">
            <a:spAutoFit/>
          </a:bodyPr>
          <a:lstStyle/>
          <a:p>
            <a:pPr marL="0" indent="0" algn="just">
              <a:spcAft>
                <a:spcPts val="600"/>
              </a:spcAft>
              <a:buNone/>
            </a:pPr>
            <a:r>
              <a:rPr lang="en-US" sz="2000" b="1" dirty="0">
                <a:latin typeface="Arial" pitchFamily="34" charset="0"/>
                <a:cs typeface="Arial" pitchFamily="34" charset="0"/>
              </a:rPr>
              <a:t>7. </a:t>
            </a:r>
            <a:r>
              <a:rPr lang="en-US" sz="2000" b="1" dirty="0" err="1">
                <a:latin typeface="Arial" pitchFamily="34" charset="0"/>
                <a:cs typeface="Arial" pitchFamily="34" charset="0"/>
              </a:rPr>
              <a:t>Phúc</a:t>
            </a:r>
            <a:r>
              <a:rPr lang="en-US" sz="2000" b="1" dirty="0">
                <a:latin typeface="Arial" pitchFamily="34" charset="0"/>
                <a:cs typeface="Arial" pitchFamily="34" charset="0"/>
              </a:rPr>
              <a:t> </a:t>
            </a:r>
            <a:r>
              <a:rPr lang="en-US" sz="2000" b="1" dirty="0" err="1">
                <a:latin typeface="Arial" pitchFamily="34" charset="0"/>
                <a:cs typeface="Arial" pitchFamily="34" charset="0"/>
              </a:rPr>
              <a:t>khảo</a:t>
            </a:r>
            <a:r>
              <a:rPr lang="en-US" sz="2000" b="1" dirty="0">
                <a:latin typeface="Arial" pitchFamily="34" charset="0"/>
                <a:cs typeface="Arial" pitchFamily="34" charset="0"/>
              </a:rPr>
              <a:t> </a:t>
            </a:r>
            <a:r>
              <a:rPr lang="en-US" sz="2000" b="1" dirty="0" err="1">
                <a:latin typeface="Arial" pitchFamily="34" charset="0"/>
                <a:cs typeface="Arial" pitchFamily="34" charset="0"/>
              </a:rPr>
              <a:t>bài</a:t>
            </a:r>
            <a:r>
              <a:rPr lang="en-US" sz="2000" b="1" dirty="0">
                <a:latin typeface="Arial" pitchFamily="34" charset="0"/>
                <a:cs typeface="Arial" pitchFamily="34" charset="0"/>
              </a:rPr>
              <a:t> </a:t>
            </a:r>
            <a:r>
              <a:rPr lang="en-US" sz="2000" b="1" dirty="0" err="1">
                <a:latin typeface="Arial" pitchFamily="34" charset="0"/>
                <a:cs typeface="Arial" pitchFamily="34" charset="0"/>
              </a:rPr>
              <a:t>thi</a:t>
            </a:r>
            <a:r>
              <a:rPr lang="en-US" sz="2000" b="1" dirty="0">
                <a:latin typeface="Arial" pitchFamily="34" charset="0"/>
                <a:cs typeface="Arial" pitchFamily="34" charset="0"/>
              </a:rPr>
              <a:t>:</a:t>
            </a:r>
          </a:p>
          <a:p>
            <a:pPr marL="285750" indent="-285750" algn="just">
              <a:spcAft>
                <a:spcPts val="600"/>
              </a:spcAft>
              <a:buFont typeface="Arial" panose="020B0604020202020204" pitchFamily="34" charset="0"/>
              <a:buChar char="•"/>
            </a:pPr>
            <a:r>
              <a:rPr lang="vi-VN" sz="2000" dirty="0">
                <a:latin typeface="Arial" pitchFamily="34" charset="0"/>
                <a:cs typeface="Arial" pitchFamily="34" charset="0"/>
              </a:rPr>
              <a:t>Nơi thí sinh ĐKDT nhận đơn phúc khảo của thí sinh trong thời hạn </a:t>
            </a:r>
            <a:r>
              <a:rPr lang="vi-VN" sz="2000" dirty="0">
                <a:solidFill>
                  <a:srgbClr val="FF0000"/>
                </a:solidFill>
                <a:latin typeface="Arial" pitchFamily="34" charset="0"/>
                <a:cs typeface="Arial" pitchFamily="34" charset="0"/>
              </a:rPr>
              <a:t>10 ngày kể từ ngày công bố điểm thi </a:t>
            </a:r>
            <a:r>
              <a:rPr lang="vi-VN" sz="2000" dirty="0">
                <a:latin typeface="Arial" pitchFamily="34" charset="0"/>
                <a:cs typeface="Arial" pitchFamily="34" charset="0"/>
              </a:rPr>
              <a:t>và chuyển dữ liệu thí sinh có đơn phúc khảo bài thi đến Hội đồng thi. Trong thời hạn </a:t>
            </a:r>
            <a:r>
              <a:rPr lang="vi-VN" sz="2000" dirty="0">
                <a:solidFill>
                  <a:srgbClr val="FF0000"/>
                </a:solidFill>
                <a:latin typeface="Arial" pitchFamily="34" charset="0"/>
                <a:cs typeface="Arial" pitchFamily="34" charset="0"/>
              </a:rPr>
              <a:t>15 ngày kể từ ngày hết hạn nhận đơn phúc khảo</a:t>
            </a:r>
            <a:r>
              <a:rPr lang="vi-VN" sz="2000" dirty="0">
                <a:latin typeface="Arial" pitchFamily="34" charset="0"/>
                <a:cs typeface="Arial" pitchFamily="34" charset="0"/>
              </a:rPr>
              <a:t>, Hội đồng thi phải công bố và thông báo kết quả phúc khảo cho thí sinh;</a:t>
            </a:r>
          </a:p>
          <a:p>
            <a:pPr marL="285750" indent="-285750" algn="just">
              <a:spcAft>
                <a:spcPts val="600"/>
              </a:spcAft>
              <a:buFont typeface="Arial" panose="020B0604020202020204" pitchFamily="34" charset="0"/>
              <a:buChar char="•"/>
            </a:pPr>
            <a:r>
              <a:rPr lang="vi-VN" sz="2000" smtClean="0">
                <a:solidFill>
                  <a:srgbClr val="FF0000"/>
                </a:solidFill>
              </a:rPr>
              <a:t>Mỗi </a:t>
            </a:r>
            <a:r>
              <a:rPr lang="vi-VN" sz="2000" dirty="0">
                <a:solidFill>
                  <a:srgbClr val="FF0000"/>
                </a:solidFill>
              </a:rPr>
              <a:t>bài thi tự luận do hai CBChT chấm phúc khảo; </a:t>
            </a:r>
            <a:r>
              <a:rPr lang="vi-VN" sz="2000" dirty="0"/>
              <a:t>phải được </a:t>
            </a:r>
            <a:r>
              <a:rPr lang="vi-VN" sz="2000" dirty="0">
                <a:solidFill>
                  <a:srgbClr val="FF0000"/>
                </a:solidFill>
              </a:rPr>
              <a:t>chấm bằng mực có màu khác với màu mực được dùng chấm trước</a:t>
            </a:r>
            <a:r>
              <a:rPr lang="vi-VN" sz="2000" dirty="0"/>
              <a:t> đó trên bài làm của thí sinh;  Trong khi tiến hành các công việc liên quan đến phúc khảo, phải có </a:t>
            </a:r>
            <a:r>
              <a:rPr lang="vi-VN" sz="2000" dirty="0">
                <a:solidFill>
                  <a:srgbClr val="FF0000"/>
                </a:solidFill>
              </a:rPr>
              <a:t>ít nhất từ hai thành viên của Ban Phúc khảo</a:t>
            </a:r>
            <a:r>
              <a:rPr lang="vi-VN" sz="2000" dirty="0"/>
              <a:t> bài thi tự luận trở lên và </a:t>
            </a:r>
            <a:r>
              <a:rPr lang="vi-VN" sz="2000" dirty="0">
                <a:solidFill>
                  <a:srgbClr val="FF0000"/>
                </a:solidFill>
              </a:rPr>
              <a:t>có sự giám sát của thanh tra</a:t>
            </a:r>
            <a:r>
              <a:rPr lang="vi-VN" sz="2000" dirty="0"/>
              <a:t>.</a:t>
            </a:r>
            <a:endParaRPr lang="en-US" sz="2000" dirty="0">
              <a:cs typeface="Arial" pitchFamily="34" charset="0"/>
            </a:endParaRPr>
          </a:p>
        </p:txBody>
      </p:sp>
    </p:spTree>
    <p:extLst>
      <p:ext uri="{BB962C8B-B14F-4D97-AF65-F5344CB8AC3E}">
        <p14:creationId xmlns:p14="http://schemas.microsoft.com/office/powerpoint/2010/main" val="38229821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Chấm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và</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phúc</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khảo</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385011" y="895152"/>
            <a:ext cx="8499107" cy="3625608"/>
          </a:xfrm>
          <a:prstGeom prst="rect">
            <a:avLst/>
          </a:prstGeom>
          <a:noFill/>
        </p:spPr>
        <p:txBody>
          <a:bodyPr wrap="square" rtlCol="0">
            <a:spAutoFit/>
          </a:bodyPr>
          <a:lstStyle/>
          <a:p>
            <a:pPr marL="0" indent="0" algn="just">
              <a:lnSpc>
                <a:spcPct val="120000"/>
              </a:lnSpc>
              <a:spcBef>
                <a:spcPts val="600"/>
              </a:spcBef>
              <a:spcAft>
                <a:spcPts val="600"/>
              </a:spcAft>
              <a:buNone/>
            </a:pPr>
            <a:r>
              <a:rPr lang="en-US" sz="1800" b="1" dirty="0">
                <a:latin typeface="Arial" pitchFamily="34" charset="0"/>
                <a:cs typeface="Arial" pitchFamily="34" charset="0"/>
              </a:rPr>
              <a:t>7. </a:t>
            </a:r>
            <a:r>
              <a:rPr lang="en-US" sz="1800" b="1" dirty="0" err="1">
                <a:latin typeface="Arial" pitchFamily="34" charset="0"/>
                <a:cs typeface="Arial" pitchFamily="34" charset="0"/>
              </a:rPr>
              <a:t>Phúc</a:t>
            </a:r>
            <a:r>
              <a:rPr lang="en-US" sz="1800" b="1" dirty="0">
                <a:latin typeface="Arial" pitchFamily="34" charset="0"/>
                <a:cs typeface="Arial" pitchFamily="34" charset="0"/>
              </a:rPr>
              <a:t> </a:t>
            </a:r>
            <a:r>
              <a:rPr lang="en-US" sz="1800" b="1" dirty="0" err="1">
                <a:latin typeface="Arial" pitchFamily="34" charset="0"/>
                <a:cs typeface="Arial" pitchFamily="34" charset="0"/>
              </a:rPr>
              <a:t>khảo</a:t>
            </a:r>
            <a:r>
              <a:rPr lang="en-US" sz="1800" b="1" dirty="0">
                <a:latin typeface="Arial" pitchFamily="34" charset="0"/>
                <a:cs typeface="Arial" pitchFamily="34" charset="0"/>
              </a:rPr>
              <a:t> </a:t>
            </a:r>
            <a:r>
              <a:rPr lang="en-US" sz="1800" b="1" dirty="0" err="1">
                <a:latin typeface="Arial" pitchFamily="34" charset="0"/>
                <a:cs typeface="Arial" pitchFamily="34" charset="0"/>
              </a:rPr>
              <a:t>bài</a:t>
            </a:r>
            <a:r>
              <a:rPr lang="en-US" sz="1800" b="1" dirty="0">
                <a:latin typeface="Arial" pitchFamily="34" charset="0"/>
                <a:cs typeface="Arial" pitchFamily="34" charset="0"/>
              </a:rPr>
              <a:t> </a:t>
            </a:r>
            <a:r>
              <a:rPr lang="en-US" sz="1800" b="1" dirty="0" err="1">
                <a:latin typeface="Arial" pitchFamily="34" charset="0"/>
                <a:cs typeface="Arial" pitchFamily="34" charset="0"/>
              </a:rPr>
              <a:t>thi</a:t>
            </a:r>
            <a:r>
              <a:rPr lang="en-US" sz="1800" b="1" dirty="0">
                <a:latin typeface="Arial" pitchFamily="34" charset="0"/>
                <a:cs typeface="Arial" pitchFamily="34" charset="0"/>
              </a:rPr>
              <a:t>:</a:t>
            </a:r>
          </a:p>
          <a:p>
            <a:pPr marL="285750" indent="-285750" algn="just">
              <a:lnSpc>
                <a:spcPct val="100000"/>
              </a:lnSpc>
              <a:spcBef>
                <a:spcPts val="0"/>
              </a:spcBef>
              <a:spcAft>
                <a:spcPts val="600"/>
              </a:spcAft>
              <a:buFont typeface="Arial" panose="020B0604020202020204" pitchFamily="34" charset="0"/>
              <a:buChar char="•"/>
            </a:pPr>
            <a:r>
              <a:rPr lang="vi-VN" sz="1800" smtClean="0"/>
              <a:t>Bài </a:t>
            </a:r>
            <a:r>
              <a:rPr lang="vi-VN" sz="1800" dirty="0"/>
              <a:t>thi có điểm phúc khảo lệch so với điểm chấm đợt đầu (đã công bố) </a:t>
            </a:r>
            <a:r>
              <a:rPr lang="vi-VN" sz="1800" dirty="0">
                <a:solidFill>
                  <a:srgbClr val="FF0000"/>
                </a:solidFill>
              </a:rPr>
              <a:t>từ 0,25 điểm trở lên thì được điều chỉnh điểm</a:t>
            </a:r>
            <a:r>
              <a:rPr lang="vi-VN" sz="1800" dirty="0"/>
              <a:t>. Trong trường hợp điểm phúc khảo </a:t>
            </a:r>
            <a:r>
              <a:rPr lang="vi-VN" sz="1800" dirty="0">
                <a:solidFill>
                  <a:srgbClr val="FF0000"/>
                </a:solidFill>
              </a:rPr>
              <a:t>lệch so với điểm chấm đợt đầu từ 0,5 điểm trở lên</a:t>
            </a:r>
            <a:r>
              <a:rPr lang="vi-VN" sz="1800" dirty="0"/>
              <a:t> thì phải </a:t>
            </a:r>
            <a:r>
              <a:rPr lang="vi-VN" sz="1800" dirty="0">
                <a:solidFill>
                  <a:srgbClr val="FF0000"/>
                </a:solidFill>
              </a:rPr>
              <a:t>tổ chức đối thoại trực tiếp giữa các CBChT đợt đầu và CBChT chấm phúc khảo</a:t>
            </a:r>
            <a:r>
              <a:rPr lang="vi-VN" sz="1800" dirty="0"/>
              <a:t> (có ghi biên bản).</a:t>
            </a:r>
          </a:p>
          <a:p>
            <a:pPr marL="285750" indent="-285750" algn="just">
              <a:lnSpc>
                <a:spcPct val="100000"/>
              </a:lnSpc>
              <a:spcBef>
                <a:spcPts val="0"/>
              </a:spcBef>
              <a:spcAft>
                <a:spcPts val="600"/>
              </a:spcAft>
              <a:buFont typeface="Arial" panose="020B0604020202020204" pitchFamily="34" charset="0"/>
              <a:buChar char="•"/>
            </a:pPr>
            <a:r>
              <a:rPr lang="vi-VN" sz="1800" b="1" dirty="0"/>
              <a:t>Chấm phúc khảo bài thi trắc nghiệm</a:t>
            </a:r>
            <a:r>
              <a:rPr lang="vi-VN" sz="1800" dirty="0"/>
              <a:t> (</a:t>
            </a:r>
            <a:r>
              <a:rPr lang="vi-VN" sz="1800" dirty="0">
                <a:solidFill>
                  <a:srgbClr val="FF0000"/>
                </a:solidFill>
              </a:rPr>
              <a:t>chi tiết thêm khi tập huấn phần mềm</a:t>
            </a:r>
            <a:r>
              <a:rPr lang="vi-VN" sz="1800" dirty="0"/>
              <a:t>): </a:t>
            </a:r>
            <a:r>
              <a:rPr lang="vi-VN" sz="1800" dirty="0">
                <a:solidFill>
                  <a:srgbClr val="FF0000"/>
                </a:solidFill>
              </a:rPr>
              <a:t>Có thể chia thành các nhóm để thực hiện; </a:t>
            </a:r>
            <a:r>
              <a:rPr lang="vi-VN" sz="1800" dirty="0"/>
              <a:t>bảo đảm nguyên tắc </a:t>
            </a:r>
            <a:r>
              <a:rPr lang="vi-VN" sz="1800" dirty="0">
                <a:solidFill>
                  <a:srgbClr val="FF0000"/>
                </a:solidFill>
              </a:rPr>
              <a:t>mở túi nào chấm phúc khảo dứt điểm túi đó</a:t>
            </a:r>
            <a:r>
              <a:rPr lang="vi-VN" sz="1800" dirty="0"/>
              <a:t>, niêm phong trở lại rồi mới được mở túi khác; Thực hiện đối chiếu từng câu trả lời đã tô trên Phiếu TLTN với hình ảnh đã quét lưu trong máy tính, </a:t>
            </a:r>
            <a:r>
              <a:rPr lang="vi-VN" sz="1800" dirty="0">
                <a:solidFill>
                  <a:srgbClr val="FF0000"/>
                </a:solidFill>
              </a:rPr>
              <a:t>nếu có những sai lệch phải xác định rõ nguyên nhân</a:t>
            </a:r>
            <a:r>
              <a:rPr lang="vi-VN" sz="1800" dirty="0"/>
              <a:t>; thực hiện </a:t>
            </a:r>
            <a:r>
              <a:rPr lang="vi-VN" sz="1800" dirty="0">
                <a:solidFill>
                  <a:srgbClr val="FF0000"/>
                </a:solidFill>
              </a:rPr>
              <a:t>in kết quả chấm từ phần mềm chấm thi </a:t>
            </a:r>
            <a:r>
              <a:rPr lang="vi-VN" sz="1800" dirty="0"/>
              <a:t>trước và sau khi sửa lỗi để lưu hồ sơ.</a:t>
            </a:r>
          </a:p>
        </p:txBody>
      </p:sp>
    </p:spTree>
    <p:extLst>
      <p:ext uri="{BB962C8B-B14F-4D97-AF65-F5344CB8AC3E}">
        <p14:creationId xmlns:p14="http://schemas.microsoft.com/office/powerpoint/2010/main" val="21234366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Chấm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và</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phúc</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khảo</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269507" y="914402"/>
            <a:ext cx="8417293" cy="3154710"/>
          </a:xfrm>
          <a:prstGeom prst="rect">
            <a:avLst/>
          </a:prstGeom>
          <a:noFill/>
        </p:spPr>
        <p:txBody>
          <a:bodyPr wrap="square" rtlCol="0">
            <a:spAutoFit/>
          </a:bodyPr>
          <a:lstStyle/>
          <a:p>
            <a:pPr marL="0" indent="0" algn="just">
              <a:lnSpc>
                <a:spcPct val="120000"/>
              </a:lnSpc>
              <a:spcBef>
                <a:spcPts val="600"/>
              </a:spcBef>
              <a:spcAft>
                <a:spcPts val="600"/>
              </a:spcAft>
              <a:buNone/>
            </a:pPr>
            <a:r>
              <a:rPr lang="en-US" sz="2000" b="1" dirty="0">
                <a:latin typeface="Arial" pitchFamily="34" charset="0"/>
                <a:cs typeface="Arial" pitchFamily="34" charset="0"/>
              </a:rPr>
              <a:t>7. </a:t>
            </a:r>
            <a:r>
              <a:rPr lang="en-US" sz="2000" b="1" dirty="0" err="1">
                <a:latin typeface="Arial" pitchFamily="34" charset="0"/>
                <a:cs typeface="Arial" pitchFamily="34" charset="0"/>
              </a:rPr>
              <a:t>Phúc</a:t>
            </a:r>
            <a:r>
              <a:rPr lang="en-US" sz="2000" b="1" dirty="0">
                <a:latin typeface="Arial" pitchFamily="34" charset="0"/>
                <a:cs typeface="Arial" pitchFamily="34" charset="0"/>
              </a:rPr>
              <a:t> </a:t>
            </a:r>
            <a:r>
              <a:rPr lang="en-US" sz="2000" b="1" dirty="0" err="1">
                <a:latin typeface="Arial" pitchFamily="34" charset="0"/>
                <a:cs typeface="Arial" pitchFamily="34" charset="0"/>
              </a:rPr>
              <a:t>khảo</a:t>
            </a:r>
            <a:r>
              <a:rPr lang="en-US" sz="2000" b="1" dirty="0">
                <a:latin typeface="Arial" pitchFamily="34" charset="0"/>
                <a:cs typeface="Arial" pitchFamily="34" charset="0"/>
              </a:rPr>
              <a:t> </a:t>
            </a:r>
            <a:r>
              <a:rPr lang="en-US" sz="2000" b="1" dirty="0" err="1">
                <a:latin typeface="Arial" pitchFamily="34" charset="0"/>
                <a:cs typeface="Arial" pitchFamily="34" charset="0"/>
              </a:rPr>
              <a:t>bài</a:t>
            </a:r>
            <a:r>
              <a:rPr lang="en-US" sz="2000" b="1" dirty="0">
                <a:latin typeface="Arial" pitchFamily="34" charset="0"/>
                <a:cs typeface="Arial" pitchFamily="34" charset="0"/>
              </a:rPr>
              <a:t> </a:t>
            </a:r>
            <a:r>
              <a:rPr lang="en-US" sz="2000" b="1" dirty="0" err="1">
                <a:latin typeface="Arial" pitchFamily="34" charset="0"/>
                <a:cs typeface="Arial" pitchFamily="34" charset="0"/>
              </a:rPr>
              <a:t>thi</a:t>
            </a:r>
            <a:r>
              <a:rPr lang="en-US" sz="2000" b="1" dirty="0">
                <a:latin typeface="Arial" pitchFamily="34" charset="0"/>
                <a:cs typeface="Arial" pitchFamily="34" charset="0"/>
              </a:rPr>
              <a:t>:</a:t>
            </a:r>
          </a:p>
          <a:p>
            <a:pPr marL="285750" indent="-285750" algn="just">
              <a:lnSpc>
                <a:spcPct val="100000"/>
              </a:lnSpc>
              <a:spcBef>
                <a:spcPts val="0"/>
              </a:spcBef>
              <a:spcAft>
                <a:spcPts val="600"/>
              </a:spcAft>
              <a:buFont typeface="Arial" panose="020B0604020202020204" pitchFamily="34" charset="0"/>
              <a:buChar char="•"/>
            </a:pPr>
            <a:r>
              <a:rPr lang="vi-VN" sz="2000" dirty="0"/>
              <a:t>Điểm các bài thi được điều chỉnh sau phúc khảo do các Trưởng ban Phúc khảo bài thi trắc nghiệm trình </a:t>
            </a:r>
            <a:r>
              <a:rPr lang="vi-VN" sz="2000" dirty="0">
                <a:solidFill>
                  <a:srgbClr val="FF0000"/>
                </a:solidFill>
              </a:rPr>
              <a:t>Chủ tịch Hội đồng thi quyết định</a:t>
            </a:r>
            <a:r>
              <a:rPr lang="vi-VN" sz="2000" dirty="0"/>
              <a:t>. </a:t>
            </a:r>
          </a:p>
          <a:p>
            <a:pPr marL="285750" indent="-285750" algn="just">
              <a:lnSpc>
                <a:spcPct val="100000"/>
              </a:lnSpc>
              <a:spcBef>
                <a:spcPts val="0"/>
              </a:spcBef>
              <a:spcAft>
                <a:spcPts val="600"/>
              </a:spcAft>
              <a:buFont typeface="Arial" panose="020B0604020202020204" pitchFamily="34" charset="0"/>
              <a:buChar char="•"/>
            </a:pPr>
            <a:r>
              <a:rPr lang="vi-VN" sz="2000" dirty="0">
                <a:solidFill>
                  <a:srgbClr val="FF0000"/>
                </a:solidFill>
              </a:rPr>
              <a:t>Tổ chức cập nhật điểm của thí sinh sau phúc khảo</a:t>
            </a:r>
            <a:r>
              <a:rPr lang="vi-VN" sz="2000" dirty="0"/>
              <a:t> vào hệ thống phần mềm quản lý thi theo quy định của Bộ GDĐT; báo cáo, gửi dữ liệu cho Bộ GDĐT (Cục QLCL). </a:t>
            </a:r>
          </a:p>
          <a:p>
            <a:pPr marL="285750" indent="-285750" algn="just">
              <a:lnSpc>
                <a:spcPct val="100000"/>
              </a:lnSpc>
              <a:spcBef>
                <a:spcPts val="0"/>
              </a:spcBef>
              <a:spcAft>
                <a:spcPts val="600"/>
              </a:spcAft>
              <a:buFont typeface="Arial" panose="020B0604020202020204" pitchFamily="34" charset="0"/>
              <a:buChar char="•"/>
            </a:pPr>
            <a:r>
              <a:rPr lang="vi-VN" sz="2000" dirty="0"/>
              <a:t>In Giấy chứng nhận kết quả thi sau phúc khảo trả cho </a:t>
            </a:r>
            <a:r>
              <a:rPr lang="vi-VN" sz="2000" dirty="0">
                <a:solidFill>
                  <a:srgbClr val="FF0000"/>
                </a:solidFill>
              </a:rPr>
              <a:t>thí sinh có bài thi được điều chỉnh điểm</a:t>
            </a:r>
            <a:r>
              <a:rPr lang="vi-VN" sz="2000" dirty="0"/>
              <a:t>; đồng thời, thu hồi và hủy Giấy chứng nhận kết quả thi trước phúc khảo.</a:t>
            </a:r>
          </a:p>
        </p:txBody>
      </p:sp>
    </p:spTree>
    <p:extLst>
      <p:ext uri="{BB962C8B-B14F-4D97-AF65-F5344CB8AC3E}">
        <p14:creationId xmlns:p14="http://schemas.microsoft.com/office/powerpoint/2010/main" val="19727607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77058"/>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258417" y="1063487"/>
            <a:ext cx="8627165" cy="1107996"/>
          </a:xfrm>
          <a:prstGeom prst="rect">
            <a:avLst/>
          </a:prstGeom>
          <a:noFill/>
        </p:spPr>
        <p:txBody>
          <a:bodyPr wrap="square" rtlCol="0">
            <a:spAutoFit/>
          </a:bodyPr>
          <a:lstStyle/>
          <a:p>
            <a:pPr algn="ctr">
              <a:spcBef>
                <a:spcPts val="600"/>
              </a:spcBef>
              <a:spcAft>
                <a:spcPts val="600"/>
              </a:spcAft>
            </a:pPr>
            <a:r>
              <a:rPr lang="en-US" sz="2800" b="1" dirty="0">
                <a:solidFill>
                  <a:schemeClr val="accent2">
                    <a:lumMod val="75000"/>
                  </a:schemeClr>
                </a:solidFill>
                <a:latin typeface="+mj-lt"/>
              </a:rPr>
              <a:t>XÉT CÔNG NHẬN TỐT NGHIỆP THPT</a:t>
            </a:r>
          </a:p>
          <a:p>
            <a:pPr algn="ctr">
              <a:spcBef>
                <a:spcPts val="600"/>
              </a:spcBef>
              <a:spcAft>
                <a:spcPts val="600"/>
              </a:spcAft>
            </a:pPr>
            <a:r>
              <a:rPr lang="en-US" sz="2800" b="1" dirty="0">
                <a:solidFill>
                  <a:schemeClr val="accent2">
                    <a:lumMod val="75000"/>
                  </a:schemeClr>
                </a:solidFill>
                <a:latin typeface="+mj-lt"/>
              </a:rPr>
              <a:t>KỲ THI TỐT NGHIỆP THPT </a:t>
            </a:r>
            <a:r>
              <a:rPr lang="en-US" sz="2800" b="1">
                <a:solidFill>
                  <a:schemeClr val="accent2">
                    <a:lumMod val="75000"/>
                  </a:schemeClr>
                </a:solidFill>
                <a:latin typeface="+mj-lt"/>
              </a:rPr>
              <a:t>NĂM </a:t>
            </a:r>
            <a:r>
              <a:rPr lang="en-US" sz="2800" b="1" smtClean="0">
                <a:solidFill>
                  <a:schemeClr val="accent2">
                    <a:lumMod val="75000"/>
                  </a:schemeClr>
                </a:solidFill>
                <a:latin typeface="+mj-lt"/>
              </a:rPr>
              <a:t>2022</a:t>
            </a:r>
            <a:endParaRPr lang="vi-VN" sz="2800" b="1" dirty="0">
              <a:solidFill>
                <a:schemeClr val="accent2">
                  <a:lumMod val="75000"/>
                </a:schemeClr>
              </a:solidFill>
              <a:latin typeface="+mj-lt"/>
            </a:endParaRPr>
          </a:p>
        </p:txBody>
      </p:sp>
    </p:spTree>
    <p:extLst>
      <p:ext uri="{BB962C8B-B14F-4D97-AF65-F5344CB8AC3E}">
        <p14:creationId xmlns:p14="http://schemas.microsoft.com/office/powerpoint/2010/main" val="40061393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Xét</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công</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nhận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tốt</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nghiệp</a:t>
            </a:r>
            <a:r>
              <a:rPr lang="en-US" sz="2400" b="1" kern="0" dirty="0">
                <a:solidFill>
                  <a:schemeClr val="bg1">
                    <a:lumMod val="50000"/>
                  </a:schemeClr>
                </a:solidFill>
                <a:latin typeface="+mj-lt"/>
                <a:ea typeface="Source Sans Pro"/>
                <a:cs typeface="Source Sans Pro"/>
                <a:sym typeface="Source Sans Pro"/>
              </a:rPr>
              <a:t> THPT</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924339" y="914402"/>
            <a:ext cx="7762461" cy="3600986"/>
          </a:xfrm>
          <a:prstGeom prst="rect">
            <a:avLst/>
          </a:prstGeom>
          <a:noFill/>
        </p:spPr>
        <p:txBody>
          <a:bodyPr wrap="square" rtlCol="0">
            <a:spAutoFit/>
          </a:bodyPr>
          <a:lstStyle/>
          <a:p>
            <a:pPr marL="0" indent="0">
              <a:spcAft>
                <a:spcPts val="600"/>
              </a:spcAft>
              <a:buNone/>
            </a:pPr>
            <a:r>
              <a:rPr lang="en-US" sz="1800" dirty="0">
                <a:latin typeface="Arial" pitchFamily="34" charset="0"/>
                <a:cs typeface="Arial" pitchFamily="34" charset="0"/>
              </a:rPr>
              <a:t>1. </a:t>
            </a:r>
            <a:r>
              <a:rPr lang="en-US" sz="1800" dirty="0" err="1">
                <a:latin typeface="Arial" pitchFamily="34" charset="0"/>
                <a:cs typeface="Arial" pitchFamily="34" charset="0"/>
              </a:rPr>
              <a:t>Bảo</a:t>
            </a:r>
            <a:r>
              <a:rPr lang="en-US" sz="1800" dirty="0">
                <a:latin typeface="Arial" pitchFamily="34" charset="0"/>
                <a:cs typeface="Arial" pitchFamily="34" charset="0"/>
              </a:rPr>
              <a:t> </a:t>
            </a:r>
            <a:r>
              <a:rPr lang="en-US" sz="1800" dirty="0" err="1">
                <a:latin typeface="Arial" pitchFamily="34" charset="0"/>
                <a:cs typeface="Arial" pitchFamily="34" charset="0"/>
              </a:rPr>
              <a:t>đảm</a:t>
            </a:r>
            <a:r>
              <a:rPr lang="en-US" sz="1800" dirty="0">
                <a:latin typeface="Arial" pitchFamily="34" charset="0"/>
                <a:cs typeface="Arial" pitchFamily="34" charset="0"/>
              </a:rPr>
              <a:t> </a:t>
            </a:r>
            <a:r>
              <a:rPr lang="en-US" sz="1800" dirty="0" err="1">
                <a:solidFill>
                  <a:srgbClr val="FF0000"/>
                </a:solidFill>
                <a:latin typeface="Arial" pitchFamily="34" charset="0"/>
                <a:cs typeface="Arial" pitchFamily="34" charset="0"/>
              </a:rPr>
              <a:t>các</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quyền</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lợi</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của</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thí</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sinh</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thực</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hiện</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quy</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trình</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xét</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và</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công</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nhận</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theo</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Quy</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chế</a:t>
            </a:r>
            <a:r>
              <a:rPr lang="en-US" sz="1800" dirty="0">
                <a:solidFill>
                  <a:srgbClr val="FF0000"/>
                </a:solidFill>
                <a:latin typeface="Arial" pitchFamily="34" charset="0"/>
                <a:cs typeface="Arial" pitchFamily="34" charset="0"/>
              </a:rPr>
              <a:t> </a:t>
            </a:r>
            <a:r>
              <a:rPr lang="en-US" sz="1800" dirty="0" err="1">
                <a:solidFill>
                  <a:srgbClr val="FF0000"/>
                </a:solidFill>
                <a:latin typeface="Arial" pitchFamily="34" charset="0"/>
                <a:cs typeface="Arial" pitchFamily="34" charset="0"/>
              </a:rPr>
              <a:t>thi</a:t>
            </a:r>
            <a:r>
              <a:rPr lang="en-US" sz="1800" dirty="0">
                <a:latin typeface="Arial" pitchFamily="34" charset="0"/>
                <a:cs typeface="Arial" pitchFamily="34" charset="0"/>
              </a:rPr>
              <a:t>:</a:t>
            </a:r>
          </a:p>
          <a:p>
            <a:pPr>
              <a:spcAft>
                <a:spcPts val="600"/>
              </a:spcAft>
            </a:pPr>
            <a:r>
              <a:rPr lang="en-US" sz="1800" dirty="0">
                <a:latin typeface="Arial" pitchFamily="34" charset="0"/>
                <a:cs typeface="Arial" pitchFamily="34" charset="0"/>
              </a:rPr>
              <a:t>	- </a:t>
            </a:r>
            <a:r>
              <a:rPr lang="en-US" sz="1800" dirty="0" err="1">
                <a:latin typeface="Arial" pitchFamily="34" charset="0"/>
                <a:cs typeface="Arial" pitchFamily="34" charset="0"/>
              </a:rPr>
              <a:t>Điều</a:t>
            </a:r>
            <a:r>
              <a:rPr lang="en-US" sz="1800" dirty="0">
                <a:latin typeface="Arial" pitchFamily="34" charset="0"/>
                <a:cs typeface="Arial" pitchFamily="34" charset="0"/>
              </a:rPr>
              <a:t> 35. </a:t>
            </a:r>
            <a:r>
              <a:rPr lang="en-US" sz="1800" dirty="0" err="1">
                <a:latin typeface="Arial" pitchFamily="34" charset="0"/>
                <a:cs typeface="Arial" pitchFamily="34" charset="0"/>
              </a:rPr>
              <a:t>Miễn</a:t>
            </a:r>
            <a:r>
              <a:rPr lang="en-US" sz="1800" dirty="0">
                <a:latin typeface="Arial" pitchFamily="34" charset="0"/>
                <a:cs typeface="Arial" pitchFamily="34" charset="0"/>
              </a:rPr>
              <a:t> </a:t>
            </a:r>
            <a:r>
              <a:rPr lang="en-US" sz="1800" dirty="0" err="1">
                <a:latin typeface="Arial" pitchFamily="34" charset="0"/>
                <a:cs typeface="Arial" pitchFamily="34" charset="0"/>
              </a:rPr>
              <a:t>thi</a:t>
            </a:r>
            <a:r>
              <a:rPr lang="en-US" sz="1800" dirty="0">
                <a:latin typeface="Arial" pitchFamily="34" charset="0"/>
                <a:cs typeface="Arial" pitchFamily="34" charset="0"/>
              </a:rPr>
              <a:t> </a:t>
            </a:r>
            <a:r>
              <a:rPr lang="en-US" sz="1800" dirty="0" err="1">
                <a:latin typeface="Arial" pitchFamily="34" charset="0"/>
                <a:cs typeface="Arial" pitchFamily="34" charset="0"/>
              </a:rPr>
              <a:t>bài</a:t>
            </a:r>
            <a:r>
              <a:rPr lang="en-US" sz="1800" dirty="0">
                <a:latin typeface="Arial" pitchFamily="34" charset="0"/>
                <a:cs typeface="Arial" pitchFamily="34" charset="0"/>
              </a:rPr>
              <a:t> </a:t>
            </a:r>
            <a:r>
              <a:rPr lang="en-US" sz="1800" dirty="0" err="1">
                <a:latin typeface="Arial" pitchFamily="34" charset="0"/>
                <a:cs typeface="Arial" pitchFamily="34" charset="0"/>
              </a:rPr>
              <a:t>thi</a:t>
            </a:r>
            <a:r>
              <a:rPr lang="en-US" sz="1800" dirty="0">
                <a:latin typeface="Arial" pitchFamily="34" charset="0"/>
                <a:cs typeface="Arial" pitchFamily="34" charset="0"/>
              </a:rPr>
              <a:t> </a:t>
            </a:r>
            <a:r>
              <a:rPr lang="en-US" sz="1800" dirty="0" err="1">
                <a:latin typeface="Arial" pitchFamily="34" charset="0"/>
                <a:cs typeface="Arial" pitchFamily="34" charset="0"/>
              </a:rPr>
              <a:t>Ngoại</a:t>
            </a:r>
            <a:r>
              <a:rPr lang="en-US" sz="1800" dirty="0">
                <a:latin typeface="Arial" pitchFamily="34" charset="0"/>
                <a:cs typeface="Arial" pitchFamily="34" charset="0"/>
              </a:rPr>
              <a:t> </a:t>
            </a:r>
            <a:r>
              <a:rPr lang="en-US" sz="1800" dirty="0" err="1">
                <a:latin typeface="Arial" pitchFamily="34" charset="0"/>
                <a:cs typeface="Arial" pitchFamily="34" charset="0"/>
              </a:rPr>
              <a:t>ngữ</a:t>
            </a:r>
            <a:r>
              <a:rPr lang="en-US" sz="1800" dirty="0">
                <a:latin typeface="Arial" pitchFamily="34" charset="0"/>
                <a:cs typeface="Arial" pitchFamily="34" charset="0"/>
              </a:rPr>
              <a:t> </a:t>
            </a:r>
            <a:r>
              <a:rPr lang="en-US" sz="1800" dirty="0" err="1">
                <a:latin typeface="Arial" pitchFamily="34" charset="0"/>
                <a:cs typeface="Arial" pitchFamily="34" charset="0"/>
              </a:rPr>
              <a:t>trong</a:t>
            </a:r>
            <a:r>
              <a:rPr lang="en-US" sz="1800" dirty="0">
                <a:latin typeface="Arial" pitchFamily="34" charset="0"/>
                <a:cs typeface="Arial" pitchFamily="34" charset="0"/>
              </a:rPr>
              <a:t> </a:t>
            </a:r>
            <a:r>
              <a:rPr lang="en-US" sz="1800" dirty="0" err="1">
                <a:latin typeface="Arial" pitchFamily="34" charset="0"/>
                <a:cs typeface="Arial" pitchFamily="34" charset="0"/>
              </a:rPr>
              <a:t>xét</a:t>
            </a:r>
            <a:r>
              <a:rPr lang="en-US" sz="1800" dirty="0">
                <a:latin typeface="Arial" pitchFamily="34" charset="0"/>
                <a:cs typeface="Arial" pitchFamily="34" charset="0"/>
              </a:rPr>
              <a:t> </a:t>
            </a:r>
            <a:r>
              <a:rPr lang="en-US" sz="1800" dirty="0" err="1">
                <a:latin typeface="Arial" pitchFamily="34" charset="0"/>
                <a:cs typeface="Arial" pitchFamily="34" charset="0"/>
              </a:rPr>
              <a:t>công</a:t>
            </a:r>
            <a:r>
              <a:rPr lang="en-US" sz="1800" dirty="0">
                <a:latin typeface="Arial" pitchFamily="34" charset="0"/>
                <a:cs typeface="Arial" pitchFamily="34" charset="0"/>
              </a:rPr>
              <a:t> </a:t>
            </a:r>
            <a:r>
              <a:rPr lang="en-US" sz="1800" dirty="0" err="1">
                <a:latin typeface="Arial" pitchFamily="34" charset="0"/>
                <a:cs typeface="Arial" pitchFamily="34" charset="0"/>
              </a:rPr>
              <a:t>nhận</a:t>
            </a:r>
            <a:r>
              <a:rPr lang="en-US" sz="1800" dirty="0">
                <a:latin typeface="Arial" pitchFamily="34" charset="0"/>
                <a:cs typeface="Arial" pitchFamily="34" charset="0"/>
              </a:rPr>
              <a:t> </a:t>
            </a:r>
            <a:r>
              <a:rPr lang="en-US" sz="1800" err="1">
                <a:latin typeface="Arial" pitchFamily="34" charset="0"/>
                <a:cs typeface="Arial" pitchFamily="34" charset="0"/>
              </a:rPr>
              <a:t>tốt</a:t>
            </a:r>
            <a:r>
              <a:rPr lang="en-US" sz="1800">
                <a:latin typeface="Arial" pitchFamily="34" charset="0"/>
                <a:cs typeface="Arial" pitchFamily="34" charset="0"/>
              </a:rPr>
              <a:t> </a:t>
            </a:r>
            <a:r>
              <a:rPr lang="en-US" sz="1800" smtClean="0">
                <a:latin typeface="Arial" pitchFamily="34" charset="0"/>
                <a:cs typeface="Arial" pitchFamily="34" charset="0"/>
              </a:rPr>
              <a:t>nghiệp;</a:t>
            </a:r>
          </a:p>
          <a:p>
            <a:pPr>
              <a:spcAft>
                <a:spcPts val="600"/>
              </a:spcAft>
            </a:pPr>
            <a:r>
              <a:rPr lang="en-US" sz="1800" smtClean="0">
                <a:latin typeface="Arial" pitchFamily="34" charset="0"/>
                <a:cs typeface="Arial" pitchFamily="34" charset="0"/>
              </a:rPr>
              <a:t>	- Điều 36. Miễn thi tất cả các bài thi của kỳ thi tốt nghiệp THPT;</a:t>
            </a:r>
          </a:p>
          <a:p>
            <a:pPr>
              <a:spcAft>
                <a:spcPts val="600"/>
              </a:spcAft>
            </a:pPr>
            <a:r>
              <a:rPr lang="en-US" sz="1800" dirty="0">
                <a:latin typeface="Arial" pitchFamily="34" charset="0"/>
                <a:cs typeface="Arial" pitchFamily="34" charset="0"/>
              </a:rPr>
              <a:t>	- </a:t>
            </a:r>
            <a:r>
              <a:rPr lang="en-US" sz="1800" dirty="0" err="1">
                <a:latin typeface="Arial" pitchFamily="34" charset="0"/>
                <a:cs typeface="Arial" pitchFamily="34" charset="0"/>
              </a:rPr>
              <a:t>Điều</a:t>
            </a:r>
            <a:r>
              <a:rPr lang="en-US" sz="1800" dirty="0">
                <a:latin typeface="Arial" pitchFamily="34" charset="0"/>
                <a:cs typeface="Arial" pitchFamily="34" charset="0"/>
              </a:rPr>
              <a:t> 37. </a:t>
            </a:r>
            <a:r>
              <a:rPr lang="en-US" sz="1800" dirty="0" err="1">
                <a:latin typeface="Arial" pitchFamily="34" charset="0"/>
                <a:cs typeface="Arial" pitchFamily="34" charset="0"/>
              </a:rPr>
              <a:t>Đặc</a:t>
            </a:r>
            <a:r>
              <a:rPr lang="en-US" sz="1800" dirty="0">
                <a:latin typeface="Arial" pitchFamily="34" charset="0"/>
                <a:cs typeface="Arial" pitchFamily="34" charset="0"/>
              </a:rPr>
              <a:t> </a:t>
            </a:r>
            <a:r>
              <a:rPr lang="en-US" sz="1800" dirty="0" err="1">
                <a:latin typeface="Arial" pitchFamily="34" charset="0"/>
                <a:cs typeface="Arial" pitchFamily="34" charset="0"/>
              </a:rPr>
              <a:t>cách</a:t>
            </a:r>
            <a:r>
              <a:rPr lang="en-US" sz="1800" dirty="0">
                <a:latin typeface="Arial" pitchFamily="34" charset="0"/>
                <a:cs typeface="Arial" pitchFamily="34" charset="0"/>
              </a:rPr>
              <a:t> </a:t>
            </a:r>
            <a:r>
              <a:rPr lang="en-US" sz="1800" dirty="0" err="1">
                <a:latin typeface="Arial" pitchFamily="34" charset="0"/>
                <a:cs typeface="Arial" pitchFamily="34" charset="0"/>
              </a:rPr>
              <a:t>tốt</a:t>
            </a:r>
            <a:r>
              <a:rPr lang="en-US" sz="1800" dirty="0">
                <a:latin typeface="Arial" pitchFamily="34" charset="0"/>
                <a:cs typeface="Arial" pitchFamily="34" charset="0"/>
              </a:rPr>
              <a:t> </a:t>
            </a:r>
            <a:r>
              <a:rPr lang="en-US" sz="1800" dirty="0" err="1">
                <a:latin typeface="Arial" pitchFamily="34" charset="0"/>
                <a:cs typeface="Arial" pitchFamily="34" charset="0"/>
              </a:rPr>
              <a:t>nghiệp</a:t>
            </a:r>
            <a:r>
              <a:rPr lang="en-US" sz="1800" dirty="0">
                <a:latin typeface="Arial" pitchFamily="34" charset="0"/>
                <a:cs typeface="Arial" pitchFamily="34" charset="0"/>
              </a:rPr>
              <a:t> THPT;</a:t>
            </a:r>
          </a:p>
          <a:p>
            <a:pPr algn="just">
              <a:spcAft>
                <a:spcPts val="600"/>
              </a:spcAft>
            </a:pPr>
            <a:r>
              <a:rPr lang="en-US" sz="1800" dirty="0">
                <a:latin typeface="Arial" pitchFamily="34" charset="0"/>
                <a:cs typeface="Arial" pitchFamily="34" charset="0"/>
              </a:rPr>
              <a:t>	- </a:t>
            </a:r>
            <a:r>
              <a:rPr lang="vi-VN" sz="1800" dirty="0">
                <a:latin typeface="Arial" pitchFamily="34" charset="0"/>
                <a:cs typeface="Arial" pitchFamily="34" charset="0"/>
              </a:rPr>
              <a:t>Điều 38. Bảo lưu </a:t>
            </a:r>
            <a:r>
              <a:rPr lang="vi-VN" sz="1800">
                <a:latin typeface="Arial" pitchFamily="34" charset="0"/>
                <a:cs typeface="Arial" pitchFamily="34" charset="0"/>
              </a:rPr>
              <a:t>điểm </a:t>
            </a:r>
            <a:r>
              <a:rPr lang="vi-VN" sz="1800" smtClean="0">
                <a:latin typeface="Arial" pitchFamily="34" charset="0"/>
                <a:cs typeface="Arial" pitchFamily="34" charset="0"/>
              </a:rPr>
              <a:t>thi: </a:t>
            </a:r>
            <a:r>
              <a:rPr lang="vi-VN" sz="1800" i="1">
                <a:solidFill>
                  <a:srgbClr val="C00000"/>
                </a:solidFill>
              </a:rPr>
              <a:t>Bài thi độc lập đạt từ 5,0 </a:t>
            </a:r>
            <a:r>
              <a:rPr lang="vi-VN" sz="1800" i="1" smtClean="0">
                <a:solidFill>
                  <a:srgbClr val="C00000"/>
                </a:solidFill>
              </a:rPr>
              <a:t>điểm </a:t>
            </a:r>
            <a:r>
              <a:rPr lang="vi-VN" sz="1800" i="1"/>
              <a:t>trở </a:t>
            </a:r>
            <a:r>
              <a:rPr lang="vi-VN" sz="1800" i="1" smtClean="0"/>
              <a:t>lên; </a:t>
            </a:r>
            <a:r>
              <a:rPr lang="vi-VN" sz="1800" i="1">
                <a:solidFill>
                  <a:srgbClr val="C00000"/>
                </a:solidFill>
              </a:rPr>
              <a:t>Bài thi tổ hợp đạt từ 5,0 </a:t>
            </a:r>
            <a:r>
              <a:rPr lang="vi-VN" sz="1800" i="1" smtClean="0">
                <a:solidFill>
                  <a:srgbClr val="C00000"/>
                </a:solidFill>
              </a:rPr>
              <a:t>điểm </a:t>
            </a:r>
            <a:r>
              <a:rPr lang="vi-VN" sz="1800" i="1"/>
              <a:t>trở lên và các </a:t>
            </a:r>
            <a:r>
              <a:rPr lang="vi-VN" sz="1800" i="1">
                <a:solidFill>
                  <a:srgbClr val="C00000"/>
                </a:solidFill>
              </a:rPr>
              <a:t>môn thi thành phần </a:t>
            </a:r>
            <a:r>
              <a:rPr lang="vi-VN" sz="1800" i="1"/>
              <a:t>của bài thi này </a:t>
            </a:r>
            <a:r>
              <a:rPr lang="vi-VN" sz="1800" i="1">
                <a:solidFill>
                  <a:srgbClr val="C00000"/>
                </a:solidFill>
              </a:rPr>
              <a:t>đều đạt trên 1,0 </a:t>
            </a:r>
            <a:r>
              <a:rPr lang="vi-VN" sz="1800" i="1" smtClean="0">
                <a:solidFill>
                  <a:srgbClr val="C00000"/>
                </a:solidFill>
              </a:rPr>
              <a:t>điểm</a:t>
            </a:r>
            <a:r>
              <a:rPr lang="vi-VN" sz="1800" i="1" smtClean="0"/>
              <a:t>; </a:t>
            </a:r>
            <a:r>
              <a:rPr lang="vi-VN" sz="1800" i="1">
                <a:solidFill>
                  <a:srgbClr val="C00000"/>
                </a:solidFill>
              </a:rPr>
              <a:t>Môn thi thành phần </a:t>
            </a:r>
            <a:r>
              <a:rPr lang="vi-VN" sz="1800" i="1"/>
              <a:t>của bài thi tổ hợp </a:t>
            </a:r>
            <a:r>
              <a:rPr lang="vi-VN" sz="1800" i="1">
                <a:solidFill>
                  <a:srgbClr val="C00000"/>
                </a:solidFill>
              </a:rPr>
              <a:t>đạt từ 5,0 </a:t>
            </a:r>
            <a:r>
              <a:rPr lang="vi-VN" sz="1800" i="1" smtClean="0">
                <a:solidFill>
                  <a:srgbClr val="C00000"/>
                </a:solidFill>
              </a:rPr>
              <a:t>điểm </a:t>
            </a:r>
            <a:r>
              <a:rPr lang="vi-VN" sz="1800" i="1">
                <a:solidFill>
                  <a:srgbClr val="C00000"/>
                </a:solidFill>
              </a:rPr>
              <a:t>trở </a:t>
            </a:r>
            <a:r>
              <a:rPr lang="vi-VN" sz="1800" i="1" smtClean="0">
                <a:solidFill>
                  <a:srgbClr val="C00000"/>
                </a:solidFill>
              </a:rPr>
              <a:t>lên</a:t>
            </a:r>
            <a:r>
              <a:rPr lang="vi-VN" sz="1800" i="1" smtClean="0"/>
              <a:t>.</a:t>
            </a:r>
            <a:endParaRPr lang="en-US" sz="1800" i="1" dirty="0">
              <a:latin typeface="Arial" pitchFamily="34" charset="0"/>
              <a:cs typeface="Arial" pitchFamily="34" charset="0"/>
            </a:endParaRPr>
          </a:p>
          <a:p>
            <a:pPr>
              <a:spcAft>
                <a:spcPts val="600"/>
              </a:spcAft>
            </a:pPr>
            <a:r>
              <a:rPr lang="en-US" sz="1800" dirty="0">
                <a:latin typeface="Arial" pitchFamily="34" charset="0"/>
                <a:cs typeface="Arial" pitchFamily="34" charset="0"/>
              </a:rPr>
              <a:t>	- </a:t>
            </a:r>
            <a:r>
              <a:rPr lang="vi-VN" sz="1800" dirty="0">
                <a:latin typeface="Arial" pitchFamily="34" charset="0"/>
                <a:cs typeface="Arial" pitchFamily="34" charset="0"/>
              </a:rPr>
              <a:t>Điều 39. Điểm ưu tiên</a:t>
            </a:r>
            <a:r>
              <a:rPr lang="en-US" sz="1800" dirty="0">
                <a:latin typeface="Arial" pitchFamily="34" charset="0"/>
                <a:cs typeface="Arial" pitchFamily="34" charset="0"/>
              </a:rPr>
              <a:t>;</a:t>
            </a:r>
          </a:p>
          <a:p>
            <a:pPr>
              <a:spcAft>
                <a:spcPts val="600"/>
              </a:spcAft>
            </a:pPr>
            <a:r>
              <a:rPr lang="en-US" sz="1800" dirty="0">
                <a:latin typeface="Arial" pitchFamily="34" charset="0"/>
                <a:cs typeface="Arial" pitchFamily="34" charset="0"/>
              </a:rPr>
              <a:t>	- </a:t>
            </a:r>
            <a:r>
              <a:rPr lang="vi-VN" sz="1800" dirty="0">
                <a:latin typeface="Arial" pitchFamily="34" charset="0"/>
                <a:cs typeface="Arial" pitchFamily="34" charset="0"/>
              </a:rPr>
              <a:t>Điều 40. Điểm khuyến khích</a:t>
            </a:r>
            <a:r>
              <a:rPr lang="en-US" sz="1800" dirty="0">
                <a:latin typeface="Arial" pitchFamily="34" charset="0"/>
                <a:cs typeface="Arial" pitchFamily="34" charset="0"/>
              </a:rPr>
              <a:t>.</a:t>
            </a:r>
          </a:p>
        </p:txBody>
      </p:sp>
      <p:sp>
        <p:nvSpPr>
          <p:cNvPr id="13" name="5-Point Star 12"/>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26847474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Xét</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công</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nhận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tốt</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nghiệp</a:t>
            </a:r>
            <a:r>
              <a:rPr lang="en-US" sz="2400" b="1" kern="0" dirty="0">
                <a:solidFill>
                  <a:schemeClr val="bg1">
                    <a:lumMod val="50000"/>
                  </a:schemeClr>
                </a:solidFill>
                <a:latin typeface="+mj-lt"/>
                <a:ea typeface="Source Sans Pro"/>
                <a:cs typeface="Source Sans Pro"/>
                <a:sym typeface="Source Sans Pro"/>
              </a:rPr>
              <a:t> THPT</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pic>
        <p:nvPicPr>
          <p:cNvPr id="13" name="Picture 2">
            <a:extLst>
              <a:ext uri="{FF2B5EF4-FFF2-40B4-BE49-F238E27FC236}">
                <a16:creationId xmlns:a16="http://schemas.microsoft.com/office/drawing/2014/main" xmlns="" id="{E1B005C6-6441-48F1-BAE5-B8C4B68ACD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824" y="1163975"/>
            <a:ext cx="7650964" cy="3482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56429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Xét</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công</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nhận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tốt</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nghiệp</a:t>
            </a:r>
            <a:r>
              <a:rPr lang="en-US" sz="2400" b="1" kern="0" dirty="0">
                <a:solidFill>
                  <a:schemeClr val="bg1">
                    <a:lumMod val="50000"/>
                  </a:schemeClr>
                </a:solidFill>
                <a:latin typeface="+mj-lt"/>
                <a:ea typeface="Source Sans Pro"/>
                <a:cs typeface="Source Sans Pro"/>
                <a:sym typeface="Source Sans Pro"/>
              </a:rPr>
              <a:t> THPT</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924339" y="914402"/>
            <a:ext cx="7762461" cy="3724096"/>
          </a:xfrm>
          <a:prstGeom prst="rect">
            <a:avLst/>
          </a:prstGeom>
          <a:noFill/>
        </p:spPr>
        <p:txBody>
          <a:bodyPr wrap="square" rtlCol="0">
            <a:spAutoFit/>
          </a:bodyPr>
          <a:lstStyle/>
          <a:p>
            <a:pPr marL="0" indent="0">
              <a:spcAft>
                <a:spcPts val="600"/>
              </a:spcAft>
              <a:buNone/>
            </a:pPr>
            <a:r>
              <a:rPr lang="en-US" sz="1800" b="1" dirty="0">
                <a:latin typeface="Arial" pitchFamily="34" charset="0"/>
                <a:cs typeface="Arial" pitchFamily="34" charset="0"/>
              </a:rPr>
              <a:t>2. </a:t>
            </a:r>
            <a:r>
              <a:rPr lang="en-US" sz="1800" b="1" dirty="0" err="1">
                <a:latin typeface="Arial" pitchFamily="34" charset="0"/>
                <a:cs typeface="Arial" pitchFamily="34" charset="0"/>
              </a:rPr>
              <a:t>Công</a:t>
            </a:r>
            <a:r>
              <a:rPr lang="en-US" sz="1800" b="1" dirty="0">
                <a:latin typeface="Arial" pitchFamily="34" charset="0"/>
                <a:cs typeface="Arial" pitchFamily="34" charset="0"/>
              </a:rPr>
              <a:t> </a:t>
            </a:r>
            <a:r>
              <a:rPr lang="en-US" sz="1800" b="1" dirty="0" err="1">
                <a:latin typeface="Arial" pitchFamily="34" charset="0"/>
                <a:cs typeface="Arial" pitchFamily="34" charset="0"/>
              </a:rPr>
              <a:t>nhận</a:t>
            </a:r>
            <a:r>
              <a:rPr lang="en-US" sz="1800" b="1" dirty="0">
                <a:latin typeface="Arial" pitchFamily="34" charset="0"/>
                <a:cs typeface="Arial" pitchFamily="34" charset="0"/>
              </a:rPr>
              <a:t> </a:t>
            </a:r>
            <a:r>
              <a:rPr lang="en-US" sz="1800" b="1" dirty="0" err="1">
                <a:latin typeface="Arial" pitchFamily="34" charset="0"/>
                <a:cs typeface="Arial" pitchFamily="34" charset="0"/>
              </a:rPr>
              <a:t>tốt</a:t>
            </a:r>
            <a:r>
              <a:rPr lang="en-US" sz="1800" b="1" dirty="0">
                <a:latin typeface="Arial" pitchFamily="34" charset="0"/>
                <a:cs typeface="Arial" pitchFamily="34" charset="0"/>
              </a:rPr>
              <a:t> </a:t>
            </a:r>
            <a:r>
              <a:rPr lang="en-US" sz="1800" b="1" dirty="0" err="1">
                <a:latin typeface="Arial" pitchFamily="34" charset="0"/>
                <a:cs typeface="Arial" pitchFamily="34" charset="0"/>
              </a:rPr>
              <a:t>nghiệp</a:t>
            </a:r>
            <a:r>
              <a:rPr lang="en-US" sz="1800" b="1" dirty="0">
                <a:latin typeface="Arial" pitchFamily="34" charset="0"/>
                <a:cs typeface="Arial" pitchFamily="34" charset="0"/>
              </a:rPr>
              <a:t>:</a:t>
            </a:r>
          </a:p>
          <a:p>
            <a:pPr marL="285750" indent="-285750" algn="just">
              <a:spcAft>
                <a:spcPts val="600"/>
              </a:spcAft>
              <a:buFont typeface="Arial" panose="020B0604020202020204" pitchFamily="34" charset="0"/>
              <a:buChar char="•"/>
            </a:pPr>
            <a:r>
              <a:rPr lang="vi-VN" sz="1800" dirty="0">
                <a:latin typeface="Arial" pitchFamily="34" charset="0"/>
                <a:cs typeface="Arial" pitchFamily="34" charset="0"/>
              </a:rPr>
              <a:t>Những thí sinh đủ điều kiện dự thi, không bị kỷ luật hủy kết quả thi, tất cả các bài thi và các môn thi thành phần của bài thi tổ hợp ĐKDT để xét công nhận tốt nghiệp đều </a:t>
            </a:r>
            <a:r>
              <a:rPr lang="vi-VN" sz="1800" dirty="0">
                <a:solidFill>
                  <a:srgbClr val="FF0000"/>
                </a:solidFill>
                <a:latin typeface="Arial" pitchFamily="34" charset="0"/>
                <a:cs typeface="Arial" pitchFamily="34" charset="0"/>
              </a:rPr>
              <a:t>đạt trên 1,0 điểm theo thang điểm 10 và có ĐXTN từ 5,0 (năm) điểm </a:t>
            </a:r>
            <a:r>
              <a:rPr lang="vi-VN" sz="1800" dirty="0">
                <a:latin typeface="Arial" pitchFamily="34" charset="0"/>
                <a:cs typeface="Arial" pitchFamily="34" charset="0"/>
              </a:rPr>
              <a:t>trở lên được công nhận tốt nghiệp THPT.</a:t>
            </a:r>
          </a:p>
          <a:p>
            <a:pPr marL="285750" indent="-285750" algn="just">
              <a:spcAft>
                <a:spcPts val="600"/>
              </a:spcAft>
              <a:buFont typeface="Arial" panose="020B0604020202020204" pitchFamily="34" charset="0"/>
              <a:buChar char="•"/>
            </a:pPr>
            <a:r>
              <a:rPr lang="vi-VN" sz="1800" dirty="0">
                <a:latin typeface="Arial" pitchFamily="34" charset="0"/>
                <a:cs typeface="Arial" pitchFamily="34" charset="0"/>
              </a:rPr>
              <a:t>Những thí sinh </a:t>
            </a:r>
            <a:r>
              <a:rPr lang="vi-VN" sz="1800" dirty="0">
                <a:solidFill>
                  <a:srgbClr val="FF0000"/>
                </a:solidFill>
                <a:latin typeface="Arial" pitchFamily="34" charset="0"/>
                <a:cs typeface="Arial" pitchFamily="34" charset="0"/>
              </a:rPr>
              <a:t>đủ điều kiện dự thi, được miễn thi tất cả các bài thi </a:t>
            </a:r>
            <a:r>
              <a:rPr lang="vi-VN" sz="1800" dirty="0">
                <a:latin typeface="Arial" pitchFamily="34" charset="0"/>
                <a:cs typeface="Arial" pitchFamily="34" charset="0"/>
              </a:rPr>
              <a:t>trong xét tốt nghiệp THPT theo quy định được công nhận tốt nghiệp THPT.</a:t>
            </a:r>
          </a:p>
          <a:p>
            <a:pPr marL="285750" indent="-285750" algn="just">
              <a:spcAft>
                <a:spcPts val="600"/>
              </a:spcAft>
              <a:buFont typeface="Arial" panose="020B0604020202020204" pitchFamily="34" charset="0"/>
              <a:buChar char="•"/>
            </a:pPr>
            <a:r>
              <a:rPr lang="vi-VN" sz="1800" dirty="0">
                <a:latin typeface="Arial" pitchFamily="34" charset="0"/>
                <a:cs typeface="Arial" pitchFamily="34" charset="0"/>
              </a:rPr>
              <a:t>Giám đốc sở GDĐT quyết định thành lập Hội đồng xét công nhận tốt nghiệp THPT; </a:t>
            </a:r>
            <a:r>
              <a:rPr lang="vi-VN" sz="1800" dirty="0">
                <a:solidFill>
                  <a:srgbClr val="FF0000"/>
                </a:solidFill>
                <a:latin typeface="Arial" pitchFamily="34" charset="0"/>
                <a:cs typeface="Arial" pitchFamily="34" charset="0"/>
              </a:rPr>
              <a:t>phần mềm QLT hỗ trợ việc xét</a:t>
            </a:r>
            <a:r>
              <a:rPr lang="vi-VN" sz="1800" dirty="0">
                <a:latin typeface="Arial" pitchFamily="34" charset="0"/>
                <a:cs typeface="Arial" pitchFamily="34" charset="0"/>
              </a:rPr>
              <a:t> theo Quy chế thi.</a:t>
            </a:r>
          </a:p>
          <a:p>
            <a:pPr marL="285750" indent="-285750" algn="just">
              <a:spcAft>
                <a:spcPts val="600"/>
              </a:spcAft>
              <a:buFont typeface="Arial" panose="020B0604020202020204" pitchFamily="34" charset="0"/>
              <a:buChar char="•"/>
            </a:pPr>
            <a:r>
              <a:rPr lang="vi-VN" sz="1800" dirty="0">
                <a:latin typeface="Arial" pitchFamily="34" charset="0"/>
                <a:cs typeface="Arial" pitchFamily="34" charset="0"/>
              </a:rPr>
              <a:t>Cấp Bằng tốt nghiệp THPT và cấp </a:t>
            </a:r>
            <a:r>
              <a:rPr lang="vi-VN" sz="1800" dirty="0">
                <a:solidFill>
                  <a:srgbClr val="FF0000"/>
                </a:solidFill>
                <a:latin typeface="Arial" pitchFamily="34" charset="0"/>
                <a:cs typeface="Arial" pitchFamily="34" charset="0"/>
              </a:rPr>
              <a:t>Giấy chứng nhận hoàn thành chương trình giáo dục phổ thông</a:t>
            </a:r>
            <a:r>
              <a:rPr lang="vi-VN" sz="1800" dirty="0">
                <a:latin typeface="Arial" pitchFamily="34" charset="0"/>
                <a:cs typeface="Arial" pitchFamily="34" charset="0"/>
              </a:rPr>
              <a:t>; Việc </a:t>
            </a:r>
            <a:r>
              <a:rPr lang="vi-VN" sz="1800" dirty="0">
                <a:solidFill>
                  <a:srgbClr val="FF0000"/>
                </a:solidFill>
                <a:latin typeface="Arial" pitchFamily="34" charset="0"/>
                <a:cs typeface="Arial" pitchFamily="34" charset="0"/>
              </a:rPr>
              <a:t>quản lý, sử dụng phôi, cấp, phát, chỉnh sửa, thu hồi, hủy bỏ, cấp bản sao </a:t>
            </a:r>
            <a:r>
              <a:rPr lang="vi-VN" sz="1800" dirty="0">
                <a:latin typeface="Arial" pitchFamily="34" charset="0"/>
                <a:cs typeface="Arial" pitchFamily="34" charset="0"/>
              </a:rPr>
              <a:t>theo quy định của Bộ GDĐT.</a:t>
            </a:r>
            <a:endParaRPr lang="en-US" sz="1800" dirty="0">
              <a:latin typeface="Arial" pitchFamily="34" charset="0"/>
              <a:cs typeface="Arial" pitchFamily="34" charset="0"/>
            </a:endParaRPr>
          </a:p>
        </p:txBody>
      </p:sp>
    </p:spTree>
    <p:extLst>
      <p:ext uri="{BB962C8B-B14F-4D97-AF65-F5344CB8AC3E}">
        <p14:creationId xmlns:p14="http://schemas.microsoft.com/office/powerpoint/2010/main" val="38499615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77058"/>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258417" y="1063487"/>
            <a:ext cx="8627165" cy="1107996"/>
          </a:xfrm>
          <a:prstGeom prst="rect">
            <a:avLst/>
          </a:prstGeom>
          <a:noFill/>
        </p:spPr>
        <p:txBody>
          <a:bodyPr wrap="square" rtlCol="0">
            <a:spAutoFit/>
          </a:bodyPr>
          <a:lstStyle/>
          <a:p>
            <a:pPr algn="ctr">
              <a:spcBef>
                <a:spcPts val="600"/>
              </a:spcBef>
              <a:spcAft>
                <a:spcPts val="600"/>
              </a:spcAft>
            </a:pPr>
            <a:r>
              <a:rPr lang="en-US" sz="2800" b="1" dirty="0">
                <a:solidFill>
                  <a:schemeClr val="accent2">
                    <a:lumMod val="75000"/>
                  </a:schemeClr>
                </a:solidFill>
                <a:latin typeface="+mj-lt"/>
              </a:rPr>
              <a:t>ĐẢM BẢO AN NINH AN TOÀN</a:t>
            </a:r>
          </a:p>
          <a:p>
            <a:pPr algn="ctr">
              <a:spcBef>
                <a:spcPts val="600"/>
              </a:spcBef>
              <a:spcAft>
                <a:spcPts val="600"/>
              </a:spcAft>
            </a:pPr>
            <a:r>
              <a:rPr lang="en-US" sz="2800" b="1" dirty="0">
                <a:solidFill>
                  <a:schemeClr val="accent2">
                    <a:lumMod val="75000"/>
                  </a:schemeClr>
                </a:solidFill>
                <a:latin typeface="+mj-lt"/>
              </a:rPr>
              <a:t>KỲ THI TỐT NGHIỆP THPT </a:t>
            </a:r>
            <a:r>
              <a:rPr lang="en-US" sz="2800" b="1">
                <a:solidFill>
                  <a:schemeClr val="accent2">
                    <a:lumMod val="75000"/>
                  </a:schemeClr>
                </a:solidFill>
                <a:latin typeface="+mj-lt"/>
              </a:rPr>
              <a:t>NĂM </a:t>
            </a:r>
            <a:r>
              <a:rPr lang="en-US" sz="2800" b="1" smtClean="0">
                <a:solidFill>
                  <a:schemeClr val="accent2">
                    <a:lumMod val="75000"/>
                  </a:schemeClr>
                </a:solidFill>
                <a:latin typeface="+mj-lt"/>
              </a:rPr>
              <a:t>2022</a:t>
            </a:r>
            <a:endParaRPr lang="vi-VN" sz="2800" b="1" dirty="0">
              <a:solidFill>
                <a:schemeClr val="accent2">
                  <a:lumMod val="75000"/>
                </a:schemeClr>
              </a:solidFill>
              <a:latin typeface="+mj-lt"/>
            </a:endParaRPr>
          </a:p>
        </p:txBody>
      </p:sp>
    </p:spTree>
    <p:extLst>
      <p:ext uri="{BB962C8B-B14F-4D97-AF65-F5344CB8AC3E}">
        <p14:creationId xmlns:p14="http://schemas.microsoft.com/office/powerpoint/2010/main" val="12602183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kern="0" dirty="0" err="1">
                <a:solidFill>
                  <a:schemeClr val="bg1">
                    <a:lumMod val="50000"/>
                  </a:schemeClr>
                </a:solidFill>
                <a:latin typeface="+mj-lt"/>
                <a:ea typeface="Source Sans Pro"/>
                <a:cs typeface="Source Sans Pro"/>
                <a:sym typeface="Source Sans Pro"/>
              </a:rPr>
              <a:t>Công</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tác</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đảm</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bảo</a:t>
            </a:r>
            <a:r>
              <a:rPr lang="en-US" sz="2400" b="1" kern="0" dirty="0">
                <a:solidFill>
                  <a:schemeClr val="bg1">
                    <a:lumMod val="50000"/>
                  </a:schemeClr>
                </a:solidFill>
                <a:latin typeface="+mj-lt"/>
                <a:ea typeface="Source Sans Pro"/>
                <a:cs typeface="Source Sans Pro"/>
                <a:sym typeface="Source Sans Pro"/>
              </a:rPr>
              <a:t> an </a:t>
            </a:r>
            <a:r>
              <a:rPr lang="en-US" sz="2400" b="1" kern="0" dirty="0" err="1">
                <a:solidFill>
                  <a:schemeClr val="bg1">
                    <a:lumMod val="50000"/>
                  </a:schemeClr>
                </a:solidFill>
                <a:latin typeface="+mj-lt"/>
                <a:ea typeface="Source Sans Pro"/>
                <a:cs typeface="Source Sans Pro"/>
                <a:sym typeface="Source Sans Pro"/>
              </a:rPr>
              <a:t>ninh</a:t>
            </a:r>
            <a:r>
              <a:rPr lang="en-US" sz="2400" b="1" kern="0" dirty="0">
                <a:solidFill>
                  <a:schemeClr val="bg1">
                    <a:lumMod val="50000"/>
                  </a:schemeClr>
                </a:solidFill>
                <a:latin typeface="+mj-lt"/>
                <a:ea typeface="Source Sans Pro"/>
                <a:cs typeface="Source Sans Pro"/>
                <a:sym typeface="Source Sans Pro"/>
              </a:rPr>
              <a:t> an </a:t>
            </a:r>
            <a:r>
              <a:rPr lang="en-US" sz="2400" b="1" kern="0" dirty="0" err="1">
                <a:solidFill>
                  <a:schemeClr val="bg1">
                    <a:lumMod val="50000"/>
                  </a:schemeClr>
                </a:solidFill>
                <a:latin typeface="+mj-lt"/>
                <a:ea typeface="Source Sans Pro"/>
                <a:cs typeface="Source Sans Pro"/>
                <a:sym typeface="Source Sans Pro"/>
              </a:rPr>
              <a:t>toàn</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cho</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kỳ</a:t>
            </a:r>
            <a:r>
              <a:rPr lang="en-US" sz="2400" b="1" kern="0" dirty="0">
                <a:solidFill>
                  <a:schemeClr val="bg1">
                    <a:lumMod val="50000"/>
                  </a:schemeClr>
                </a:solidFill>
                <a:latin typeface="+mj-lt"/>
                <a:ea typeface="Source Sans Pro"/>
                <a:cs typeface="Source Sans Pro"/>
                <a:sym typeface="Source Sans Pro"/>
              </a:rPr>
              <a:t> </a:t>
            </a:r>
            <a:r>
              <a:rPr lang="en-US" sz="2400" b="1" kern="0" dirty="0" err="1">
                <a:solidFill>
                  <a:schemeClr val="bg1">
                    <a:lumMod val="50000"/>
                  </a:schemeClr>
                </a:solidFill>
                <a:latin typeface="+mj-lt"/>
                <a:ea typeface="Source Sans Pro"/>
                <a:cs typeface="Source Sans Pro"/>
                <a:sym typeface="Source Sans Pro"/>
              </a:rPr>
              <a:t>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27363"/>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115503" y="914402"/>
            <a:ext cx="8660749" cy="3939540"/>
          </a:xfrm>
          <a:prstGeom prst="rect">
            <a:avLst/>
          </a:prstGeom>
          <a:noFill/>
        </p:spPr>
        <p:txBody>
          <a:bodyPr wrap="square" rtlCol="0">
            <a:spAutoFit/>
          </a:bodyPr>
          <a:lstStyle/>
          <a:p>
            <a:pPr marL="342900" indent="-342900">
              <a:lnSpc>
                <a:spcPct val="100000"/>
              </a:lnSpc>
              <a:spcAft>
                <a:spcPts val="600"/>
              </a:spcAft>
              <a:buAutoNum type="arabicPeriod"/>
            </a:pPr>
            <a:r>
              <a:rPr lang="en-US" sz="2000" dirty="0" err="1">
                <a:solidFill>
                  <a:srgbClr val="FF0000"/>
                </a:solidFill>
                <a:latin typeface="Arial" pitchFamily="34" charset="0"/>
                <a:cs typeface="Arial" pitchFamily="34" charset="0"/>
              </a:rPr>
              <a:t>Sự</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tham</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gia</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của</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lãnh</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đạo</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cán</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bộ</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công</a:t>
            </a:r>
            <a:r>
              <a:rPr lang="en-US" sz="2000" dirty="0">
                <a:solidFill>
                  <a:srgbClr val="FF0000"/>
                </a:solidFill>
                <a:latin typeface="Arial" pitchFamily="34" charset="0"/>
                <a:cs typeface="Arial" pitchFamily="34" charset="0"/>
              </a:rPr>
              <a:t> an</a:t>
            </a:r>
            <a:r>
              <a:rPr lang="en-US" sz="2000" dirty="0">
                <a:latin typeface="Arial" pitchFamily="34" charset="0"/>
                <a:cs typeface="Arial" pitchFamily="34" charset="0"/>
              </a:rPr>
              <a:t> </a:t>
            </a:r>
            <a:r>
              <a:rPr lang="en-US" sz="2000" dirty="0" err="1">
                <a:latin typeface="Arial" pitchFamily="34" charset="0"/>
                <a:cs typeface="Arial" pitchFamily="34" charset="0"/>
              </a:rPr>
              <a:t>trong</a:t>
            </a:r>
            <a:r>
              <a:rPr lang="en-US" sz="2000" dirty="0">
                <a:latin typeface="Arial" pitchFamily="34" charset="0"/>
                <a:cs typeface="Arial" pitchFamily="34" charset="0"/>
              </a:rPr>
              <a:t> </a:t>
            </a:r>
            <a:r>
              <a:rPr lang="en-US" sz="2000" err="1">
                <a:latin typeface="Arial" pitchFamily="34" charset="0"/>
                <a:cs typeface="Arial" pitchFamily="34" charset="0"/>
              </a:rPr>
              <a:t>các</a:t>
            </a:r>
            <a:r>
              <a:rPr lang="en-US" sz="2000">
                <a:latin typeface="Arial" pitchFamily="34" charset="0"/>
                <a:cs typeface="Arial" pitchFamily="34" charset="0"/>
              </a:rPr>
              <a:t> </a:t>
            </a:r>
            <a:r>
              <a:rPr lang="en-US" sz="2000" smtClean="0">
                <a:latin typeface="Arial" pitchFamily="34" charset="0"/>
                <a:cs typeface="Arial" pitchFamily="34" charset="0"/>
              </a:rPr>
              <a:t>Ban/Hội đồng.</a:t>
            </a:r>
            <a:endParaRPr lang="en-US" sz="2000" dirty="0">
              <a:latin typeface="Arial" pitchFamily="34" charset="0"/>
              <a:cs typeface="Arial" pitchFamily="34" charset="0"/>
            </a:endParaRPr>
          </a:p>
          <a:p>
            <a:pPr marL="342900" indent="-342900" algn="just">
              <a:lnSpc>
                <a:spcPct val="100000"/>
              </a:lnSpc>
              <a:spcAft>
                <a:spcPts val="600"/>
              </a:spcAft>
              <a:buAutoNum type="arabicPeriod"/>
            </a:pPr>
            <a:r>
              <a:rPr lang="en-US" sz="2000" dirty="0" err="1">
                <a:latin typeface="Arial" pitchFamily="34" charset="0"/>
                <a:cs typeface="Arial" pitchFamily="34" charset="0"/>
              </a:rPr>
              <a:t>Cán</a:t>
            </a:r>
            <a:r>
              <a:rPr lang="en-US" sz="2000" dirty="0">
                <a:latin typeface="Arial" pitchFamily="34" charset="0"/>
                <a:cs typeface="Arial" pitchFamily="34" charset="0"/>
              </a:rPr>
              <a:t> </a:t>
            </a:r>
            <a:r>
              <a:rPr lang="en-US" sz="2000" dirty="0" err="1">
                <a:latin typeface="Arial" pitchFamily="34" charset="0"/>
                <a:cs typeface="Arial" pitchFamily="34" charset="0"/>
              </a:rPr>
              <a:t>bộ</a:t>
            </a:r>
            <a:r>
              <a:rPr lang="en-US" sz="2000" dirty="0">
                <a:latin typeface="Arial" pitchFamily="34" charset="0"/>
                <a:cs typeface="Arial" pitchFamily="34" charset="0"/>
              </a:rPr>
              <a:t> </a:t>
            </a:r>
            <a:r>
              <a:rPr lang="en-US" sz="2000" dirty="0" err="1">
                <a:latin typeface="Arial" pitchFamily="34" charset="0"/>
                <a:cs typeface="Arial" pitchFamily="34" charset="0"/>
              </a:rPr>
              <a:t>công</a:t>
            </a:r>
            <a:r>
              <a:rPr lang="en-US" sz="2000" dirty="0">
                <a:latin typeface="Arial" pitchFamily="34" charset="0"/>
                <a:cs typeface="Arial" pitchFamily="34" charset="0"/>
              </a:rPr>
              <a:t> </a:t>
            </a:r>
            <a:r>
              <a:rPr lang="en-US" sz="2000">
                <a:latin typeface="Arial" pitchFamily="34" charset="0"/>
                <a:cs typeface="Arial" pitchFamily="34" charset="0"/>
              </a:rPr>
              <a:t>an </a:t>
            </a:r>
            <a:r>
              <a:rPr lang="en-US" sz="2000" smtClean="0">
                <a:solidFill>
                  <a:srgbClr val="C00000"/>
                </a:solidFill>
                <a:latin typeface="Arial" pitchFamily="34" charset="0"/>
                <a:cs typeface="Arial" pitchFamily="34" charset="0"/>
              </a:rPr>
              <a:t>bảo </a:t>
            </a:r>
            <a:r>
              <a:rPr lang="en-US" sz="2000" dirty="0" err="1">
                <a:solidFill>
                  <a:srgbClr val="C00000"/>
                </a:solidFill>
                <a:latin typeface="Arial" pitchFamily="34" charset="0"/>
                <a:cs typeface="Arial" pitchFamily="34" charset="0"/>
              </a:rPr>
              <a:t>đảm</a:t>
            </a:r>
            <a:r>
              <a:rPr lang="en-US" sz="2000" dirty="0">
                <a:solidFill>
                  <a:srgbClr val="C00000"/>
                </a:solidFill>
                <a:latin typeface="Arial" pitchFamily="34" charset="0"/>
                <a:cs typeface="Arial" pitchFamily="34" charset="0"/>
              </a:rPr>
              <a:t> an </a:t>
            </a:r>
            <a:r>
              <a:rPr lang="en-US" sz="2000" dirty="0" err="1">
                <a:solidFill>
                  <a:srgbClr val="C00000"/>
                </a:solidFill>
                <a:latin typeface="Arial" pitchFamily="34" charset="0"/>
                <a:cs typeface="Arial" pitchFamily="34" charset="0"/>
              </a:rPr>
              <a:t>ninh</a:t>
            </a:r>
            <a:r>
              <a:rPr lang="en-US" sz="2000" dirty="0">
                <a:solidFill>
                  <a:srgbClr val="C00000"/>
                </a:solidFill>
                <a:latin typeface="Arial" pitchFamily="34" charset="0"/>
                <a:cs typeface="Arial" pitchFamily="34" charset="0"/>
              </a:rPr>
              <a:t>, an </a:t>
            </a:r>
            <a:r>
              <a:rPr lang="en-US" sz="2000" dirty="0" err="1">
                <a:solidFill>
                  <a:srgbClr val="C00000"/>
                </a:solidFill>
                <a:latin typeface="Arial" pitchFamily="34" charset="0"/>
                <a:cs typeface="Arial" pitchFamily="34" charset="0"/>
              </a:rPr>
              <a:t>toàn</a:t>
            </a:r>
            <a:r>
              <a:rPr lang="en-US" sz="2000" dirty="0">
                <a:solidFill>
                  <a:srgbClr val="C00000"/>
                </a:solidFill>
                <a:latin typeface="Arial" pitchFamily="34" charset="0"/>
                <a:cs typeface="Arial" pitchFamily="34" charset="0"/>
              </a:rPr>
              <a:t> </a:t>
            </a:r>
            <a:r>
              <a:rPr lang="en-US" sz="2000" err="1">
                <a:latin typeface="Arial" pitchFamily="34" charset="0"/>
                <a:cs typeface="Arial" pitchFamily="34" charset="0"/>
              </a:rPr>
              <a:t>của</a:t>
            </a:r>
            <a:r>
              <a:rPr lang="en-US" sz="2000">
                <a:latin typeface="Arial" pitchFamily="34" charset="0"/>
                <a:cs typeface="Arial" pitchFamily="34" charset="0"/>
              </a:rPr>
              <a:t> </a:t>
            </a:r>
            <a:r>
              <a:rPr lang="en-US" sz="2000" smtClean="0">
                <a:latin typeface="Arial" pitchFamily="34" charset="0"/>
                <a:cs typeface="Arial" pitchFamily="34" charset="0"/>
              </a:rPr>
              <a:t>Kỳ </a:t>
            </a:r>
            <a:r>
              <a:rPr lang="en-US" sz="2000" dirty="0" err="1">
                <a:latin typeface="Arial" pitchFamily="34" charset="0"/>
                <a:cs typeface="Arial" pitchFamily="34" charset="0"/>
              </a:rPr>
              <a:t>thi</a:t>
            </a:r>
            <a:r>
              <a:rPr lang="en-US" sz="2000" dirty="0">
                <a:latin typeface="Arial" pitchFamily="34" charset="0"/>
                <a:cs typeface="Arial" pitchFamily="34" charset="0"/>
              </a:rPr>
              <a:t>; </a:t>
            </a:r>
            <a:r>
              <a:rPr lang="en-US" sz="2000" dirty="0" err="1">
                <a:solidFill>
                  <a:srgbClr val="C00000"/>
                </a:solidFill>
                <a:latin typeface="Arial" pitchFamily="34" charset="0"/>
                <a:cs typeface="Arial" pitchFamily="34" charset="0"/>
              </a:rPr>
              <a:t>hỗ</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trợ</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xử</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lý</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các</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trường</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hợp</a:t>
            </a:r>
            <a:r>
              <a:rPr lang="en-US" sz="2000" dirty="0">
                <a:solidFill>
                  <a:srgbClr val="C00000"/>
                </a:solidFill>
                <a:latin typeface="Arial" pitchFamily="34" charset="0"/>
                <a:cs typeface="Arial" pitchFamily="34" charset="0"/>
              </a:rPr>
              <a:t> vi </a:t>
            </a:r>
            <a:r>
              <a:rPr lang="en-US" sz="2000" dirty="0" err="1">
                <a:solidFill>
                  <a:srgbClr val="C00000"/>
                </a:solidFill>
                <a:latin typeface="Arial" pitchFamily="34" charset="0"/>
                <a:cs typeface="Arial" pitchFamily="34" charset="0"/>
              </a:rPr>
              <a:t>phạm</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các</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tình</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huống</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phát</a:t>
            </a:r>
            <a:r>
              <a:rPr lang="en-US" sz="2000" dirty="0">
                <a:solidFill>
                  <a:srgbClr val="C00000"/>
                </a:solidFill>
                <a:latin typeface="Arial" pitchFamily="34" charset="0"/>
                <a:cs typeface="Arial" pitchFamily="34" charset="0"/>
              </a:rPr>
              <a:t> </a:t>
            </a:r>
            <a:r>
              <a:rPr lang="en-US" sz="2000" dirty="0" err="1">
                <a:solidFill>
                  <a:srgbClr val="C00000"/>
                </a:solidFill>
                <a:latin typeface="Arial" pitchFamily="34" charset="0"/>
                <a:cs typeface="Arial" pitchFamily="34" charset="0"/>
              </a:rPr>
              <a:t>sinh</a:t>
            </a:r>
            <a:r>
              <a:rPr lang="en-US" sz="2000" dirty="0">
                <a:latin typeface="Arial" pitchFamily="34" charset="0"/>
                <a:cs typeface="Arial" pitchFamily="34" charset="0"/>
              </a:rPr>
              <a:t> </a:t>
            </a:r>
            <a:r>
              <a:rPr lang="en-US" sz="2000" dirty="0" err="1">
                <a:latin typeface="Arial" pitchFamily="34" charset="0"/>
                <a:cs typeface="Arial" pitchFamily="34" charset="0"/>
              </a:rPr>
              <a:t>trong</a:t>
            </a:r>
            <a:r>
              <a:rPr lang="en-US" sz="2000" dirty="0">
                <a:latin typeface="Arial" pitchFamily="34" charset="0"/>
                <a:cs typeface="Arial" pitchFamily="34" charset="0"/>
              </a:rPr>
              <a:t> </a:t>
            </a:r>
            <a:r>
              <a:rPr lang="en-US" sz="2000" err="1">
                <a:latin typeface="Arial" pitchFamily="34" charset="0"/>
                <a:cs typeface="Arial" pitchFamily="34" charset="0"/>
              </a:rPr>
              <a:t>Kỳ</a:t>
            </a:r>
            <a:r>
              <a:rPr lang="en-US" sz="2000">
                <a:latin typeface="Arial" pitchFamily="34" charset="0"/>
                <a:cs typeface="Arial" pitchFamily="34" charset="0"/>
              </a:rPr>
              <a:t> thi theo đề nghị của Hội đồng thi, Trưởng Điểm </a:t>
            </a:r>
            <a:r>
              <a:rPr lang="en-US" sz="2000" smtClean="0">
                <a:latin typeface="Arial" pitchFamily="34" charset="0"/>
                <a:cs typeface="Arial" pitchFamily="34" charset="0"/>
              </a:rPr>
              <a:t>thi:</a:t>
            </a:r>
            <a:endParaRPr lang="en-US" sz="2000" dirty="0">
              <a:latin typeface="Arial" pitchFamily="34" charset="0"/>
              <a:cs typeface="Arial" pitchFamily="34" charset="0"/>
            </a:endParaRPr>
          </a:p>
          <a:p>
            <a:pPr marL="628628" lvl="1" indent="-285750">
              <a:lnSpc>
                <a:spcPct val="100000"/>
              </a:lnSpc>
              <a:spcAft>
                <a:spcPts val="600"/>
              </a:spcAft>
              <a:buFont typeface="Arial" panose="020B0604020202020204" pitchFamily="34" charset="0"/>
              <a:buChar char="•"/>
            </a:pPr>
            <a:r>
              <a:rPr lang="en-US" sz="2000" dirty="0" err="1">
                <a:solidFill>
                  <a:srgbClr val="000000"/>
                </a:solidFill>
                <a:latin typeface="Arial" pitchFamily="34" charset="0"/>
                <a:cs typeface="Arial" pitchFamily="34" charset="0"/>
              </a:rPr>
              <a:t>Công</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tác</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đề</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thi</a:t>
            </a:r>
            <a:r>
              <a:rPr lang="en-US" sz="200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c</a:t>
            </a:r>
            <a:r>
              <a:rPr lang="en-US" sz="2000" smtClean="0">
                <a:solidFill>
                  <a:srgbClr val="000000"/>
                </a:solidFill>
                <a:latin typeface="Arial" pitchFamily="34" charset="0"/>
                <a:cs typeface="Arial" pitchFamily="34" charset="0"/>
              </a:rPr>
              <a:t>ông </a:t>
            </a:r>
            <a:r>
              <a:rPr lang="en-US" sz="2000" dirty="0" err="1">
                <a:solidFill>
                  <a:srgbClr val="000000"/>
                </a:solidFill>
                <a:latin typeface="Arial" pitchFamily="34" charset="0"/>
                <a:cs typeface="Arial" pitchFamily="34" charset="0"/>
              </a:rPr>
              <a:t>tác</a:t>
            </a:r>
            <a:r>
              <a:rPr lang="en-US" sz="2000" dirty="0">
                <a:solidFill>
                  <a:srgbClr val="000000"/>
                </a:solidFill>
                <a:latin typeface="Arial" pitchFamily="34" charset="0"/>
                <a:cs typeface="Arial" pitchFamily="34" charset="0"/>
              </a:rPr>
              <a:t> ra </a:t>
            </a:r>
            <a:r>
              <a:rPr lang="en-US" sz="2000" dirty="0" err="1">
                <a:solidFill>
                  <a:srgbClr val="000000"/>
                </a:solidFill>
                <a:latin typeface="Arial" pitchFamily="34" charset="0"/>
                <a:cs typeface="Arial" pitchFamily="34" charset="0"/>
              </a:rPr>
              <a:t>đề</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thi</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vận</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chuyển</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và</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bàn</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giao</a:t>
            </a:r>
            <a:r>
              <a:rPr lang="en-US" sz="2000" dirty="0">
                <a:solidFill>
                  <a:srgbClr val="000000"/>
                </a:solidFill>
                <a:latin typeface="Arial" pitchFamily="34" charset="0"/>
                <a:cs typeface="Arial" pitchFamily="34" charset="0"/>
              </a:rPr>
              <a:t> </a:t>
            </a:r>
            <a:r>
              <a:rPr lang="en-US" sz="2000" err="1">
                <a:solidFill>
                  <a:srgbClr val="000000"/>
                </a:solidFill>
                <a:latin typeface="Arial" pitchFamily="34" charset="0"/>
                <a:cs typeface="Arial" pitchFamily="34" charset="0"/>
              </a:rPr>
              <a:t>đề</a:t>
            </a:r>
            <a:r>
              <a:rPr lang="en-US" sz="2000">
                <a:solidFill>
                  <a:srgbClr val="000000"/>
                </a:solidFill>
                <a:latin typeface="Arial" pitchFamily="34" charset="0"/>
                <a:cs typeface="Arial" pitchFamily="34" charset="0"/>
              </a:rPr>
              <a:t> </a:t>
            </a:r>
            <a:r>
              <a:rPr lang="en-US" sz="2000" smtClean="0">
                <a:solidFill>
                  <a:srgbClr val="000000"/>
                </a:solidFill>
                <a:latin typeface="Arial" pitchFamily="34" charset="0"/>
                <a:cs typeface="Arial" pitchFamily="34" charset="0"/>
              </a:rPr>
              <a:t>thi; </a:t>
            </a:r>
            <a:r>
              <a:rPr lang="en-US" sz="2000" dirty="0" err="1">
                <a:solidFill>
                  <a:srgbClr val="000000"/>
                </a:solidFill>
                <a:latin typeface="Arial" pitchFamily="34" charset="0"/>
                <a:cs typeface="Arial" pitchFamily="34" charset="0"/>
              </a:rPr>
              <a:t>bảo</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vệ</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đề</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thi</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tại</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các</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Điểm</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thi</a:t>
            </a:r>
            <a:r>
              <a:rPr lang="en-US" sz="2000" dirty="0">
                <a:solidFill>
                  <a:srgbClr val="000000"/>
                </a:solidFill>
                <a:latin typeface="Arial" pitchFamily="34" charset="0"/>
                <a:cs typeface="Arial" pitchFamily="34" charset="0"/>
              </a:rPr>
              <a:t>.</a:t>
            </a:r>
          </a:p>
          <a:p>
            <a:pPr marL="628628" lvl="1" indent="-285750">
              <a:lnSpc>
                <a:spcPct val="100000"/>
              </a:lnSpc>
              <a:spcAft>
                <a:spcPts val="600"/>
              </a:spcAft>
              <a:buFont typeface="Arial" panose="020B0604020202020204" pitchFamily="34" charset="0"/>
              <a:buChar char="•"/>
            </a:pPr>
            <a:r>
              <a:rPr lang="en-US" sz="2000" dirty="0" err="1">
                <a:solidFill>
                  <a:srgbClr val="000000"/>
                </a:solidFill>
                <a:latin typeface="Arial" pitchFamily="34" charset="0"/>
                <a:cs typeface="Arial" pitchFamily="34" charset="0"/>
              </a:rPr>
              <a:t>Công</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tác</a:t>
            </a:r>
            <a:r>
              <a:rPr lang="en-US" sz="2000" dirty="0">
                <a:solidFill>
                  <a:srgbClr val="000000"/>
                </a:solidFill>
                <a:latin typeface="Arial" pitchFamily="34" charset="0"/>
                <a:cs typeface="Arial" pitchFamily="34" charset="0"/>
              </a:rPr>
              <a:t> </a:t>
            </a:r>
            <a:r>
              <a:rPr lang="en-US" sz="2000" err="1">
                <a:solidFill>
                  <a:srgbClr val="000000"/>
                </a:solidFill>
                <a:latin typeface="Arial" pitchFamily="34" charset="0"/>
                <a:cs typeface="Arial" pitchFamily="34" charset="0"/>
              </a:rPr>
              <a:t>coi</a:t>
            </a:r>
            <a:r>
              <a:rPr lang="en-US" sz="2000">
                <a:solidFill>
                  <a:srgbClr val="000000"/>
                </a:solidFill>
                <a:latin typeface="Arial" pitchFamily="34" charset="0"/>
                <a:cs typeface="Arial" pitchFamily="34" charset="0"/>
              </a:rPr>
              <a:t> </a:t>
            </a:r>
            <a:r>
              <a:rPr lang="en-US" sz="2000" smtClean="0">
                <a:solidFill>
                  <a:srgbClr val="000000"/>
                </a:solidFill>
                <a:latin typeface="Arial" pitchFamily="34" charset="0"/>
                <a:cs typeface="Arial" pitchFamily="34" charset="0"/>
              </a:rPr>
              <a:t>thi</a:t>
            </a:r>
            <a:r>
              <a:rPr lang="en-US" sz="2000">
                <a:solidFill>
                  <a:srgbClr val="000000"/>
                </a:solidFill>
                <a:latin typeface="Arial" pitchFamily="34" charset="0"/>
                <a:cs typeface="Arial" pitchFamily="34" charset="0"/>
              </a:rPr>
              <a:t> </a:t>
            </a:r>
            <a:r>
              <a:rPr lang="en-US" sz="2000" smtClean="0">
                <a:solidFill>
                  <a:srgbClr val="000000"/>
                </a:solidFill>
                <a:latin typeface="Arial" pitchFamily="34" charset="0"/>
                <a:cs typeface="Arial" pitchFamily="34" charset="0"/>
              </a:rPr>
              <a:t>và bảo quản bài thi.</a:t>
            </a:r>
            <a:endParaRPr lang="en-US" sz="2000" dirty="0">
              <a:solidFill>
                <a:srgbClr val="000000"/>
              </a:solidFill>
              <a:latin typeface="Arial" pitchFamily="34" charset="0"/>
              <a:cs typeface="Arial" pitchFamily="34" charset="0"/>
            </a:endParaRPr>
          </a:p>
          <a:p>
            <a:pPr marL="628628" lvl="1" indent="-285750">
              <a:lnSpc>
                <a:spcPct val="100000"/>
              </a:lnSpc>
              <a:spcAft>
                <a:spcPts val="600"/>
              </a:spcAft>
              <a:buFont typeface="Arial" panose="020B0604020202020204" pitchFamily="34" charset="0"/>
              <a:buChar char="•"/>
            </a:pPr>
            <a:r>
              <a:rPr lang="en-US" sz="2000" dirty="0" err="1">
                <a:solidFill>
                  <a:srgbClr val="000000"/>
                </a:solidFill>
                <a:latin typeface="Arial" pitchFamily="34" charset="0"/>
                <a:cs typeface="Arial" pitchFamily="34" charset="0"/>
              </a:rPr>
              <a:t>Công</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tác</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chấm</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thi</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phúc</a:t>
            </a:r>
            <a:r>
              <a:rPr lang="en-US" sz="2000" dirty="0">
                <a:solidFill>
                  <a:srgbClr val="000000"/>
                </a:solidFill>
                <a:latin typeface="Arial" pitchFamily="34" charset="0"/>
                <a:cs typeface="Arial" pitchFamily="34" charset="0"/>
              </a:rPr>
              <a:t> </a:t>
            </a:r>
            <a:r>
              <a:rPr lang="en-US" sz="2000" dirty="0" err="1">
                <a:solidFill>
                  <a:srgbClr val="000000"/>
                </a:solidFill>
                <a:latin typeface="Arial" pitchFamily="34" charset="0"/>
                <a:cs typeface="Arial" pitchFamily="34" charset="0"/>
              </a:rPr>
              <a:t>khảo</a:t>
            </a:r>
            <a:r>
              <a:rPr lang="en-US" sz="2000" dirty="0">
                <a:solidFill>
                  <a:srgbClr val="000000"/>
                </a:solidFill>
                <a:latin typeface="Arial" pitchFamily="34" charset="0"/>
                <a:cs typeface="Arial" pitchFamily="34" charset="0"/>
              </a:rPr>
              <a:t> </a:t>
            </a:r>
            <a:r>
              <a:rPr lang="en-US" sz="2000" err="1">
                <a:solidFill>
                  <a:srgbClr val="000000"/>
                </a:solidFill>
                <a:latin typeface="Arial" pitchFamily="34" charset="0"/>
                <a:cs typeface="Arial" pitchFamily="34" charset="0"/>
              </a:rPr>
              <a:t>bài</a:t>
            </a:r>
            <a:r>
              <a:rPr lang="en-US" sz="2000">
                <a:solidFill>
                  <a:srgbClr val="000000"/>
                </a:solidFill>
                <a:latin typeface="Arial" pitchFamily="34" charset="0"/>
                <a:cs typeface="Arial" pitchFamily="34" charset="0"/>
              </a:rPr>
              <a:t> </a:t>
            </a:r>
            <a:r>
              <a:rPr lang="en-US" sz="2000" smtClean="0">
                <a:solidFill>
                  <a:srgbClr val="000000"/>
                </a:solidFill>
                <a:latin typeface="Arial" pitchFamily="34" charset="0"/>
                <a:cs typeface="Arial" pitchFamily="34" charset="0"/>
              </a:rPr>
              <a:t>thi và </a:t>
            </a:r>
            <a:r>
              <a:rPr lang="en-US" sz="2000">
                <a:solidFill>
                  <a:srgbClr val="000000"/>
                </a:solidFill>
                <a:latin typeface="Arial" pitchFamily="34" charset="0"/>
                <a:cs typeface="Arial" pitchFamily="34" charset="0"/>
              </a:rPr>
              <a:t>bảo quản bài </a:t>
            </a:r>
            <a:r>
              <a:rPr lang="en-US" sz="2000" smtClean="0">
                <a:solidFill>
                  <a:srgbClr val="000000"/>
                </a:solidFill>
                <a:latin typeface="Arial" pitchFamily="34" charset="0"/>
                <a:cs typeface="Arial" pitchFamily="34" charset="0"/>
              </a:rPr>
              <a:t>thi.</a:t>
            </a:r>
            <a:endParaRPr lang="en-US" sz="2000" dirty="0">
              <a:solidFill>
                <a:srgbClr val="000000"/>
              </a:solidFill>
              <a:latin typeface="Arial" pitchFamily="34" charset="0"/>
              <a:cs typeface="Arial" pitchFamily="34" charset="0"/>
            </a:endParaRPr>
          </a:p>
          <a:p>
            <a:pPr marL="457200" indent="-457200">
              <a:lnSpc>
                <a:spcPct val="100000"/>
              </a:lnSpc>
              <a:spcAft>
                <a:spcPts val="600"/>
              </a:spcAft>
              <a:buAutoNum type="arabicPeriod" startAt="3"/>
            </a:pPr>
            <a:r>
              <a:rPr lang="en-US" sz="2000" smtClean="0">
                <a:latin typeface="Arial" pitchFamily="34" charset="0"/>
                <a:cs typeface="Arial" pitchFamily="34" charset="0"/>
              </a:rPr>
              <a:t>Các </a:t>
            </a:r>
            <a:r>
              <a:rPr lang="en-US" sz="2000" dirty="0" err="1">
                <a:latin typeface="Arial" pitchFamily="34" charset="0"/>
                <a:cs typeface="Arial" pitchFamily="34" charset="0"/>
              </a:rPr>
              <a:t>biện</a:t>
            </a:r>
            <a:r>
              <a:rPr lang="en-US" sz="2000" dirty="0">
                <a:latin typeface="Arial" pitchFamily="34" charset="0"/>
                <a:cs typeface="Arial" pitchFamily="34" charset="0"/>
              </a:rPr>
              <a:t> </a:t>
            </a:r>
            <a:r>
              <a:rPr lang="en-US" sz="2000" dirty="0" err="1">
                <a:latin typeface="Arial" pitchFamily="34" charset="0"/>
                <a:cs typeface="Arial" pitchFamily="34" charset="0"/>
              </a:rPr>
              <a:t>pháp</a:t>
            </a:r>
            <a:r>
              <a:rPr lang="en-US" sz="2000" dirty="0">
                <a:latin typeface="Arial" pitchFamily="34" charset="0"/>
                <a:cs typeface="Arial" pitchFamily="34" charset="0"/>
              </a:rPr>
              <a:t> </a:t>
            </a:r>
            <a:r>
              <a:rPr lang="en-US" sz="2000" dirty="0" err="1">
                <a:latin typeface="Arial" pitchFamily="34" charset="0"/>
                <a:cs typeface="Arial" pitchFamily="34" charset="0"/>
              </a:rPr>
              <a:t>bảo</a:t>
            </a:r>
            <a:r>
              <a:rPr lang="en-US" sz="2000" dirty="0">
                <a:latin typeface="Arial" pitchFamily="34" charset="0"/>
                <a:cs typeface="Arial" pitchFamily="34" charset="0"/>
              </a:rPr>
              <a:t> </a:t>
            </a:r>
            <a:r>
              <a:rPr lang="en-US" sz="2000" dirty="0" err="1">
                <a:latin typeface="Arial" pitchFamily="34" charset="0"/>
                <a:cs typeface="Arial" pitchFamily="34" charset="0"/>
              </a:rPr>
              <a:t>đảm</a:t>
            </a:r>
            <a:r>
              <a:rPr lang="en-US" sz="2000" dirty="0">
                <a:latin typeface="Arial" pitchFamily="34" charset="0"/>
                <a:cs typeface="Arial" pitchFamily="34" charset="0"/>
              </a:rPr>
              <a:t> an, an </a:t>
            </a:r>
            <a:r>
              <a:rPr lang="en-US" sz="2000" dirty="0" err="1">
                <a:latin typeface="Arial" pitchFamily="34" charset="0"/>
                <a:cs typeface="Arial" pitchFamily="34" charset="0"/>
              </a:rPr>
              <a:t>toàn</a:t>
            </a:r>
            <a:r>
              <a:rPr lang="en-US" sz="2000" dirty="0">
                <a:latin typeface="Arial" pitchFamily="34" charset="0"/>
                <a:cs typeface="Arial" pitchFamily="34" charset="0"/>
              </a:rPr>
              <a:t> </a:t>
            </a:r>
            <a:r>
              <a:rPr lang="en-US" sz="2000" dirty="0" err="1">
                <a:latin typeface="Arial" pitchFamily="34" charset="0"/>
                <a:cs typeface="Arial" pitchFamily="34" charset="0"/>
              </a:rPr>
              <a:t>Kỳ</a:t>
            </a:r>
            <a:r>
              <a:rPr lang="en-US" sz="2000" dirty="0">
                <a:latin typeface="Arial" pitchFamily="34" charset="0"/>
                <a:cs typeface="Arial" pitchFamily="34" charset="0"/>
              </a:rPr>
              <a:t> </a:t>
            </a:r>
            <a:r>
              <a:rPr lang="en-US" sz="2000" dirty="0" err="1">
                <a:latin typeface="Arial" pitchFamily="34" charset="0"/>
                <a:cs typeface="Arial" pitchFamily="34" charset="0"/>
              </a:rPr>
              <a:t>thi</a:t>
            </a:r>
            <a:r>
              <a:rPr lang="en-US" sz="2000" dirty="0">
                <a:latin typeface="Arial" pitchFamily="34" charset="0"/>
                <a:cs typeface="Arial" pitchFamily="34" charset="0"/>
              </a:rPr>
              <a:t> </a:t>
            </a:r>
            <a:r>
              <a:rPr lang="en-US" sz="2000" dirty="0" err="1">
                <a:latin typeface="Arial" pitchFamily="34" charset="0"/>
                <a:cs typeface="Arial" pitchFamily="34" charset="0"/>
              </a:rPr>
              <a:t>với</a:t>
            </a:r>
            <a:r>
              <a:rPr lang="en-US" sz="2000" dirty="0">
                <a:latin typeface="Arial" pitchFamily="34" charset="0"/>
                <a:cs typeface="Arial" pitchFamily="34" charset="0"/>
              </a:rPr>
              <a:t> </a:t>
            </a:r>
            <a:r>
              <a:rPr lang="en-US" sz="2000" dirty="0" err="1">
                <a:latin typeface="Arial" pitchFamily="34" charset="0"/>
                <a:cs typeface="Arial" pitchFamily="34" charset="0"/>
              </a:rPr>
              <a:t>sự</a:t>
            </a:r>
            <a:r>
              <a:rPr lang="en-US" sz="2000" dirty="0">
                <a:latin typeface="Arial" pitchFamily="34" charset="0"/>
                <a:cs typeface="Arial" pitchFamily="34" charset="0"/>
              </a:rPr>
              <a:t> </a:t>
            </a:r>
            <a:r>
              <a:rPr lang="en-US" sz="2000" dirty="0" err="1">
                <a:latin typeface="Arial" pitchFamily="34" charset="0"/>
                <a:cs typeface="Arial" pitchFamily="34" charset="0"/>
              </a:rPr>
              <a:t>tham</a:t>
            </a:r>
            <a:r>
              <a:rPr lang="en-US" sz="2000" dirty="0">
                <a:latin typeface="Arial" pitchFamily="34" charset="0"/>
                <a:cs typeface="Arial" pitchFamily="34" charset="0"/>
              </a:rPr>
              <a:t> </a:t>
            </a:r>
            <a:r>
              <a:rPr lang="en-US" sz="2000" dirty="0" err="1">
                <a:latin typeface="Arial" pitchFamily="34" charset="0"/>
                <a:cs typeface="Arial" pitchFamily="34" charset="0"/>
              </a:rPr>
              <a:t>gia</a:t>
            </a:r>
            <a:r>
              <a:rPr lang="en-US" sz="2000" dirty="0">
                <a:latin typeface="Arial" pitchFamily="34" charset="0"/>
                <a:cs typeface="Arial" pitchFamily="34" charset="0"/>
              </a:rPr>
              <a:t> </a:t>
            </a:r>
            <a:r>
              <a:rPr lang="en-US" sz="2000" dirty="0" err="1">
                <a:latin typeface="Arial" pitchFamily="34" charset="0"/>
                <a:cs typeface="Arial" pitchFamily="34" charset="0"/>
              </a:rPr>
              <a:t>của</a:t>
            </a:r>
            <a:r>
              <a:rPr lang="en-US" sz="2000" dirty="0">
                <a:latin typeface="Arial" pitchFamily="34" charset="0"/>
                <a:cs typeface="Arial" pitchFamily="34" charset="0"/>
              </a:rPr>
              <a:t> </a:t>
            </a:r>
            <a:r>
              <a:rPr lang="en-US" sz="2000" dirty="0" err="1">
                <a:solidFill>
                  <a:srgbClr val="FF0000"/>
                </a:solidFill>
                <a:latin typeface="Arial" pitchFamily="34" charset="0"/>
                <a:cs typeface="Arial" pitchFamily="34" charset="0"/>
              </a:rPr>
              <a:t>người</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có</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trách</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nhiệm</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ứng</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dụng</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mạnh</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thiết</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bị</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phần</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mềm</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giám</a:t>
            </a:r>
            <a:r>
              <a:rPr lang="en-US" sz="2000" dirty="0">
                <a:solidFill>
                  <a:srgbClr val="FF0000"/>
                </a:solidFill>
                <a:latin typeface="Arial" pitchFamily="34" charset="0"/>
                <a:cs typeface="Arial" pitchFamily="34" charset="0"/>
              </a:rPr>
              <a:t> </a:t>
            </a:r>
            <a:r>
              <a:rPr lang="en-US" sz="2000" err="1">
                <a:solidFill>
                  <a:srgbClr val="FF0000"/>
                </a:solidFill>
                <a:latin typeface="Arial" pitchFamily="34" charset="0"/>
                <a:cs typeface="Arial" pitchFamily="34" charset="0"/>
              </a:rPr>
              <a:t>sát</a:t>
            </a:r>
            <a:r>
              <a:rPr lang="en-US" sz="2000" smtClean="0">
                <a:latin typeface="Arial" pitchFamily="34" charset="0"/>
                <a:cs typeface="Arial" pitchFamily="34" charset="0"/>
              </a:rPr>
              <a:t>.</a:t>
            </a:r>
          </a:p>
          <a:p>
            <a:pPr marL="457200" indent="-457200">
              <a:lnSpc>
                <a:spcPct val="100000"/>
              </a:lnSpc>
              <a:spcAft>
                <a:spcPts val="600"/>
              </a:spcAft>
              <a:buAutoNum type="arabicPeriod" startAt="3"/>
            </a:pPr>
            <a:r>
              <a:rPr lang="vi-VN" sz="2000" smtClean="0"/>
              <a:t>Văn </a:t>
            </a:r>
            <a:r>
              <a:rPr lang="vi-VN" sz="2000"/>
              <a:t>bản số 2369/ANCTNB&amp;QLCL ngày </a:t>
            </a:r>
            <a:r>
              <a:rPr lang="vi-VN" sz="2000" smtClean="0"/>
              <a:t>18/5/2021.</a:t>
            </a:r>
            <a:endParaRPr lang="en-US" sz="2000" dirty="0">
              <a:latin typeface="Arial" pitchFamily="34" charset="0"/>
              <a:cs typeface="Arial" pitchFamily="34" charset="0"/>
            </a:endParaRPr>
          </a:p>
        </p:txBody>
      </p:sp>
    </p:spTree>
    <p:extLst>
      <p:ext uri="{BB962C8B-B14F-4D97-AF65-F5344CB8AC3E}">
        <p14:creationId xmlns:p14="http://schemas.microsoft.com/office/powerpoint/2010/main" val="12504959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77058"/>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258417" y="1063487"/>
            <a:ext cx="8627165" cy="1692771"/>
          </a:xfrm>
          <a:prstGeom prst="rect">
            <a:avLst/>
          </a:prstGeom>
          <a:noFill/>
        </p:spPr>
        <p:txBody>
          <a:bodyPr wrap="square" rtlCol="0">
            <a:spAutoFit/>
          </a:bodyPr>
          <a:lstStyle/>
          <a:p>
            <a:pPr algn="ctr">
              <a:spcBef>
                <a:spcPts val="600"/>
              </a:spcBef>
              <a:spcAft>
                <a:spcPts val="600"/>
              </a:spcAft>
            </a:pPr>
            <a:r>
              <a:rPr lang="en-US" sz="2800" b="1" dirty="0">
                <a:solidFill>
                  <a:schemeClr val="accent2">
                    <a:lumMod val="75000"/>
                  </a:schemeClr>
                </a:solidFill>
                <a:latin typeface="+mj-lt"/>
              </a:rPr>
              <a:t>HỆ THỐNG PHẦN MỀM QUẢN LÝ THI</a:t>
            </a:r>
          </a:p>
          <a:p>
            <a:pPr algn="ctr">
              <a:spcBef>
                <a:spcPts val="600"/>
              </a:spcBef>
              <a:spcAft>
                <a:spcPts val="600"/>
              </a:spcAft>
            </a:pPr>
            <a:r>
              <a:rPr lang="en-US" sz="2800" b="1" dirty="0">
                <a:solidFill>
                  <a:schemeClr val="accent2">
                    <a:lumMod val="75000"/>
                  </a:schemeClr>
                </a:solidFill>
                <a:latin typeface="+mj-lt"/>
              </a:rPr>
              <a:t>TỐT NGHIỆP THPT VÀ XÉT TUYỂN SINH</a:t>
            </a:r>
          </a:p>
          <a:p>
            <a:pPr algn="ctr">
              <a:spcBef>
                <a:spcPts val="600"/>
              </a:spcBef>
              <a:spcAft>
                <a:spcPts val="600"/>
              </a:spcAft>
            </a:pPr>
            <a:r>
              <a:rPr lang="en-US" sz="2800" b="1">
                <a:solidFill>
                  <a:schemeClr val="accent2">
                    <a:lumMod val="75000"/>
                  </a:schemeClr>
                </a:solidFill>
                <a:latin typeface="+mj-lt"/>
              </a:rPr>
              <a:t>NĂM </a:t>
            </a:r>
            <a:r>
              <a:rPr lang="en-US" sz="2800" b="1" smtClean="0">
                <a:solidFill>
                  <a:schemeClr val="accent2">
                    <a:lumMod val="75000"/>
                  </a:schemeClr>
                </a:solidFill>
                <a:latin typeface="+mj-lt"/>
              </a:rPr>
              <a:t>2022</a:t>
            </a:r>
            <a:endParaRPr lang="vi-VN" sz="2800" b="1" dirty="0">
              <a:solidFill>
                <a:schemeClr val="accent2">
                  <a:lumMod val="75000"/>
                </a:schemeClr>
              </a:solidFill>
              <a:latin typeface="+mj-lt"/>
            </a:endParaRPr>
          </a:p>
        </p:txBody>
      </p:sp>
    </p:spTree>
    <p:extLst>
      <p:ext uri="{BB962C8B-B14F-4D97-AF65-F5344CB8AC3E}">
        <p14:creationId xmlns:p14="http://schemas.microsoft.com/office/powerpoint/2010/main" val="28259965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kern="0" dirty="0" err="1">
                <a:solidFill>
                  <a:schemeClr val="accent2">
                    <a:lumMod val="75000"/>
                  </a:schemeClr>
                </a:solidFill>
                <a:latin typeface="+mj-lt"/>
                <a:ea typeface="Source Sans Pro"/>
                <a:cs typeface="Source Sans Pro"/>
                <a:sym typeface="Source Sans Pro"/>
              </a:rPr>
              <a:t>Tác</a:t>
            </a:r>
            <a:r>
              <a:rPr lang="en-US" sz="2400" kern="0" dirty="0">
                <a:solidFill>
                  <a:schemeClr val="accent2">
                    <a:lumMod val="75000"/>
                  </a:schemeClr>
                </a:solidFill>
                <a:latin typeface="+mj-lt"/>
                <a:ea typeface="Source Sans Pro"/>
                <a:cs typeface="Source Sans Pro"/>
                <a:sym typeface="Source Sans Pro"/>
              </a:rPr>
              <a:t> </a:t>
            </a:r>
            <a:r>
              <a:rPr lang="en-US" sz="2400" kern="0" dirty="0" err="1">
                <a:solidFill>
                  <a:schemeClr val="accent2">
                    <a:lumMod val="75000"/>
                  </a:schemeClr>
                </a:solidFill>
                <a:latin typeface="+mj-lt"/>
                <a:ea typeface="Source Sans Pro"/>
                <a:cs typeface="Source Sans Pro"/>
                <a:sym typeface="Source Sans Pro"/>
              </a:rPr>
              <a:t>nhân</a:t>
            </a:r>
            <a:r>
              <a:rPr lang="en-US" sz="2400" kern="0" dirty="0">
                <a:solidFill>
                  <a:schemeClr val="accent2">
                    <a:lumMod val="75000"/>
                  </a:schemeClr>
                </a:solidFill>
                <a:latin typeface="+mj-lt"/>
                <a:ea typeface="Source Sans Pro"/>
                <a:cs typeface="Source Sans Pro"/>
                <a:sym typeface="Source Sans Pro"/>
              </a:rPr>
              <a:t> </a:t>
            </a:r>
            <a:r>
              <a:rPr lang="en-US" sz="2400" kern="0" dirty="0" err="1">
                <a:solidFill>
                  <a:schemeClr val="accent2">
                    <a:lumMod val="75000"/>
                  </a:schemeClr>
                </a:solidFill>
                <a:latin typeface="+mj-lt"/>
                <a:ea typeface="Source Sans Pro"/>
                <a:cs typeface="Source Sans Pro"/>
                <a:sym typeface="Source Sans Pro"/>
              </a:rPr>
              <a:t>hệ</a:t>
            </a:r>
            <a:r>
              <a:rPr lang="en-US" sz="2400" kern="0" dirty="0">
                <a:solidFill>
                  <a:schemeClr val="accent2">
                    <a:lumMod val="75000"/>
                  </a:schemeClr>
                </a:solidFill>
                <a:latin typeface="+mj-lt"/>
                <a:ea typeface="Source Sans Pro"/>
                <a:cs typeface="Source Sans Pro"/>
                <a:sym typeface="Source Sans Pro"/>
              </a:rPr>
              <a:t> </a:t>
            </a:r>
            <a:r>
              <a:rPr lang="en-US" sz="2400" kern="0" dirty="0" err="1">
                <a:solidFill>
                  <a:schemeClr val="accent2">
                    <a:lumMod val="75000"/>
                  </a:schemeClr>
                </a:solidFill>
                <a:latin typeface="+mj-lt"/>
                <a:ea typeface="Source Sans Pro"/>
                <a:cs typeface="Source Sans Pro"/>
                <a:sym typeface="Source Sans Pro"/>
              </a:rPr>
              <a:t>thống</a:t>
            </a:r>
            <a:endParaRPr kumimoji="0" lang="en-US" sz="2400" b="0" i="0" u="none" strike="noStrike" kern="0" cap="none" spc="0" normalizeH="0" baseline="0" noProof="0" dirty="0">
              <a:ln>
                <a:noFill/>
              </a:ln>
              <a:solidFill>
                <a:schemeClr val="accent2">
                  <a:lumMod val="75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bg1">
              <a:lumMod val="50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75000"/>
                </a:schemeClr>
              </a:solidFill>
              <a:effectLst/>
              <a:uLnTx/>
              <a:uFillTx/>
              <a:latin typeface="Calibri"/>
              <a:ea typeface="Calibri"/>
              <a:cs typeface="Calibri"/>
              <a:sym typeface="Calibri"/>
            </a:endParaRPr>
          </a:p>
        </p:txBody>
      </p:sp>
      <p:sp>
        <p:nvSpPr>
          <p:cNvPr id="17" name="Oval 16"/>
          <p:cNvSpPr/>
          <p:nvPr/>
        </p:nvSpPr>
        <p:spPr>
          <a:xfrm>
            <a:off x="4207142" y="2227890"/>
            <a:ext cx="1075585" cy="1000612"/>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3943407" y="2360556"/>
            <a:ext cx="1595120" cy="738664"/>
          </a:xfrm>
          <a:prstGeom prst="rect">
            <a:avLst/>
          </a:prstGeom>
        </p:spPr>
        <p:txBody>
          <a:bodyPr wrap="square">
            <a:spAutoFit/>
          </a:bodyPr>
          <a:lstStyle/>
          <a:p>
            <a:pPr algn="ctr"/>
            <a:r>
              <a:rPr lang="en-US" dirty="0" err="1">
                <a:solidFill>
                  <a:schemeClr val="bg1"/>
                </a:solidFill>
                <a:latin typeface="Calibri" panose="020F0502020204030204" pitchFamily="34" charset="0"/>
                <a:cs typeface="Calibri" panose="020F0502020204030204" pitchFamily="34" charset="0"/>
              </a:rPr>
              <a:t>Hệ</a:t>
            </a:r>
            <a:r>
              <a:rPr lang="en-US" dirty="0">
                <a:solidFill>
                  <a:schemeClr val="bg1"/>
                </a:solidFill>
                <a:latin typeface="Calibri" panose="020F0502020204030204" pitchFamily="34" charset="0"/>
                <a:cs typeface="Calibri" panose="020F0502020204030204" pitchFamily="34" charset="0"/>
              </a:rPr>
              <a:t> </a:t>
            </a:r>
            <a:r>
              <a:rPr lang="en-US" dirty="0" err="1">
                <a:solidFill>
                  <a:schemeClr val="bg1"/>
                </a:solidFill>
                <a:latin typeface="Calibri" panose="020F0502020204030204" pitchFamily="34" charset="0"/>
                <a:cs typeface="Calibri" panose="020F0502020204030204" pitchFamily="34" charset="0"/>
              </a:rPr>
              <a:t>thống</a:t>
            </a:r>
            <a:endParaRPr lang="en-US" dirty="0">
              <a:solidFill>
                <a:schemeClr val="bg1"/>
              </a:solidFill>
              <a:latin typeface="Calibri" panose="020F0502020204030204" pitchFamily="34" charset="0"/>
              <a:cs typeface="Calibri" panose="020F0502020204030204" pitchFamily="34" charset="0"/>
            </a:endParaRPr>
          </a:p>
          <a:p>
            <a:pPr algn="ctr"/>
            <a:r>
              <a:rPr lang="en-US" dirty="0">
                <a:solidFill>
                  <a:schemeClr val="bg1"/>
                </a:solidFill>
                <a:latin typeface="Calibri" panose="020F0502020204030204" pitchFamily="34" charset="0"/>
                <a:cs typeface="Calibri" panose="020F0502020204030204" pitchFamily="34" charset="0"/>
              </a:rPr>
              <a:t>Thi </a:t>
            </a:r>
            <a:r>
              <a:rPr lang="en-US" dirty="0" err="1">
                <a:solidFill>
                  <a:schemeClr val="bg1"/>
                </a:solidFill>
                <a:latin typeface="Calibri" panose="020F0502020204030204" pitchFamily="34" charset="0"/>
                <a:cs typeface="Calibri" panose="020F0502020204030204" pitchFamily="34" charset="0"/>
              </a:rPr>
              <a:t>Tốt</a:t>
            </a:r>
            <a:r>
              <a:rPr lang="en-US" dirty="0">
                <a:solidFill>
                  <a:schemeClr val="bg1"/>
                </a:solidFill>
                <a:latin typeface="Calibri" panose="020F0502020204030204" pitchFamily="34" charset="0"/>
                <a:cs typeface="Calibri" panose="020F0502020204030204" pitchFamily="34" charset="0"/>
              </a:rPr>
              <a:t> </a:t>
            </a:r>
            <a:r>
              <a:rPr lang="en-US" dirty="0" err="1">
                <a:solidFill>
                  <a:schemeClr val="bg1"/>
                </a:solidFill>
                <a:latin typeface="Calibri" panose="020F0502020204030204" pitchFamily="34" charset="0"/>
                <a:cs typeface="Calibri" panose="020F0502020204030204" pitchFamily="34" charset="0"/>
              </a:rPr>
              <a:t>nghiệp</a:t>
            </a:r>
            <a:endParaRPr lang="en-US" dirty="0">
              <a:solidFill>
                <a:schemeClr val="bg1"/>
              </a:solidFill>
              <a:latin typeface="Calibri" panose="020F0502020204030204" pitchFamily="34" charset="0"/>
              <a:cs typeface="Calibri" panose="020F0502020204030204" pitchFamily="34" charset="0"/>
            </a:endParaRPr>
          </a:p>
          <a:p>
            <a:pPr algn="ctr"/>
            <a:r>
              <a:rPr lang="en-US" dirty="0">
                <a:solidFill>
                  <a:schemeClr val="bg1"/>
                </a:solidFill>
                <a:latin typeface="Calibri" panose="020F0502020204030204" pitchFamily="34" charset="0"/>
                <a:cs typeface="Calibri" panose="020F0502020204030204" pitchFamily="34" charset="0"/>
              </a:rPr>
              <a:t>THPT </a:t>
            </a:r>
          </a:p>
        </p:txBody>
      </p:sp>
      <p:sp>
        <p:nvSpPr>
          <p:cNvPr id="25" name="Oval 24"/>
          <p:cNvSpPr/>
          <p:nvPr/>
        </p:nvSpPr>
        <p:spPr>
          <a:xfrm>
            <a:off x="3278307" y="1281692"/>
            <a:ext cx="2876072" cy="2876072"/>
          </a:xfrm>
          <a:prstGeom prst="ellipse">
            <a:avLst/>
          </a:prstGeom>
          <a:noFill/>
          <a:ln cmpd="dbl">
            <a:solidFill>
              <a:srgbClr val="758A8B"/>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2728664" y="1523206"/>
            <a:ext cx="982800" cy="982800"/>
          </a:xfrm>
          <a:prstGeom prst="ellipse">
            <a:avLst/>
          </a:prstGeom>
          <a:solidFill>
            <a:schemeClr val="bg1"/>
          </a:solidFill>
          <a:ln w="9525">
            <a:solidFill>
              <a:srgbClr val="758A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2742198" y="2717357"/>
            <a:ext cx="982800" cy="982800"/>
          </a:xfrm>
          <a:prstGeom prst="ellipse">
            <a:avLst/>
          </a:prstGeom>
          <a:solidFill>
            <a:schemeClr val="bg1"/>
          </a:solidFill>
          <a:ln w="9525">
            <a:solidFill>
              <a:srgbClr val="758A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4638477" y="3666364"/>
            <a:ext cx="982800" cy="982800"/>
          </a:xfrm>
          <a:prstGeom prst="ellipse">
            <a:avLst/>
          </a:prstGeom>
          <a:solidFill>
            <a:schemeClr val="bg1"/>
          </a:solidFill>
          <a:ln w="9525">
            <a:solidFill>
              <a:srgbClr val="758A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5539836" y="2984635"/>
            <a:ext cx="982800" cy="982800"/>
          </a:xfrm>
          <a:prstGeom prst="ellipse">
            <a:avLst/>
          </a:prstGeom>
          <a:solidFill>
            <a:schemeClr val="bg1"/>
          </a:solidFill>
          <a:ln w="9525">
            <a:solidFill>
              <a:srgbClr val="758A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5764412" y="1744811"/>
            <a:ext cx="982800" cy="982800"/>
          </a:xfrm>
          <a:prstGeom prst="ellipse">
            <a:avLst/>
          </a:prstGeom>
          <a:solidFill>
            <a:schemeClr val="bg1"/>
          </a:solidFill>
          <a:ln w="9525">
            <a:solidFill>
              <a:srgbClr val="758A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3629476" y="842463"/>
            <a:ext cx="982800" cy="982800"/>
          </a:xfrm>
          <a:prstGeom prst="ellipse">
            <a:avLst/>
          </a:prstGeom>
          <a:solidFill>
            <a:schemeClr val="bg1"/>
          </a:solidFill>
          <a:ln w="9525">
            <a:solidFill>
              <a:srgbClr val="758A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p:cNvPicPr>
            <a:picLocks noChangeAspect="1"/>
          </p:cNvPicPr>
          <p:nvPr/>
        </p:nvPicPr>
        <p:blipFill>
          <a:blip r:embed="rId3"/>
          <a:stretch>
            <a:fillRect/>
          </a:stretch>
        </p:blipFill>
        <p:spPr>
          <a:xfrm>
            <a:off x="5706306" y="3163899"/>
            <a:ext cx="666269" cy="349627"/>
          </a:xfrm>
          <a:prstGeom prst="rect">
            <a:avLst/>
          </a:prstGeom>
        </p:spPr>
      </p:pic>
      <p:pic>
        <p:nvPicPr>
          <p:cNvPr id="27" name="Picture 26"/>
          <p:cNvPicPr>
            <a:picLocks noChangeAspect="1"/>
          </p:cNvPicPr>
          <p:nvPr/>
        </p:nvPicPr>
        <p:blipFill>
          <a:blip r:embed="rId4"/>
          <a:stretch>
            <a:fillRect/>
          </a:stretch>
        </p:blipFill>
        <p:spPr>
          <a:xfrm>
            <a:off x="3019127" y="1656507"/>
            <a:ext cx="415725" cy="388904"/>
          </a:xfrm>
          <a:prstGeom prst="rect">
            <a:avLst/>
          </a:prstGeom>
        </p:spPr>
      </p:pic>
      <p:pic>
        <p:nvPicPr>
          <p:cNvPr id="28" name="Picture 27"/>
          <p:cNvPicPr>
            <a:picLocks noChangeAspect="1"/>
          </p:cNvPicPr>
          <p:nvPr/>
        </p:nvPicPr>
        <p:blipFill>
          <a:blip r:embed="rId5"/>
          <a:stretch>
            <a:fillRect/>
          </a:stretch>
        </p:blipFill>
        <p:spPr>
          <a:xfrm>
            <a:off x="3060111" y="2855057"/>
            <a:ext cx="380349" cy="319714"/>
          </a:xfrm>
          <a:prstGeom prst="rect">
            <a:avLst/>
          </a:prstGeom>
        </p:spPr>
      </p:pic>
      <p:pic>
        <p:nvPicPr>
          <p:cNvPr id="29" name="Picture 28"/>
          <p:cNvPicPr>
            <a:picLocks noChangeAspect="1"/>
          </p:cNvPicPr>
          <p:nvPr/>
        </p:nvPicPr>
        <p:blipFill>
          <a:blip r:embed="rId6"/>
          <a:stretch>
            <a:fillRect/>
          </a:stretch>
        </p:blipFill>
        <p:spPr>
          <a:xfrm>
            <a:off x="4872181" y="3856539"/>
            <a:ext cx="378657" cy="357909"/>
          </a:xfrm>
          <a:prstGeom prst="rect">
            <a:avLst/>
          </a:prstGeom>
        </p:spPr>
      </p:pic>
      <p:pic>
        <p:nvPicPr>
          <p:cNvPr id="30" name="Picture 29"/>
          <p:cNvPicPr>
            <a:picLocks noChangeAspect="1"/>
          </p:cNvPicPr>
          <p:nvPr/>
        </p:nvPicPr>
        <p:blipFill>
          <a:blip r:embed="rId7"/>
          <a:stretch>
            <a:fillRect/>
          </a:stretch>
        </p:blipFill>
        <p:spPr>
          <a:xfrm>
            <a:off x="6024496" y="1837690"/>
            <a:ext cx="432531" cy="474936"/>
          </a:xfrm>
          <a:prstGeom prst="rect">
            <a:avLst/>
          </a:prstGeom>
        </p:spPr>
      </p:pic>
      <p:pic>
        <p:nvPicPr>
          <p:cNvPr id="31" name="Picture 30"/>
          <p:cNvPicPr>
            <a:picLocks noChangeAspect="1"/>
          </p:cNvPicPr>
          <p:nvPr/>
        </p:nvPicPr>
        <p:blipFill>
          <a:blip r:embed="rId8"/>
          <a:stretch>
            <a:fillRect/>
          </a:stretch>
        </p:blipFill>
        <p:spPr>
          <a:xfrm>
            <a:off x="3848154" y="992808"/>
            <a:ext cx="491877" cy="403450"/>
          </a:xfrm>
          <a:prstGeom prst="rect">
            <a:avLst/>
          </a:prstGeom>
        </p:spPr>
      </p:pic>
      <p:cxnSp>
        <p:nvCxnSpPr>
          <p:cNvPr id="33" name="Straight Arrow Connector 32"/>
          <p:cNvCxnSpPr/>
          <p:nvPr/>
        </p:nvCxnSpPr>
        <p:spPr>
          <a:xfrm flipV="1">
            <a:off x="4898052" y="1872509"/>
            <a:ext cx="145841" cy="290902"/>
          </a:xfrm>
          <a:prstGeom prst="straightConnector1">
            <a:avLst/>
          </a:prstGeom>
          <a:ln>
            <a:solidFill>
              <a:srgbClr val="758A8B">
                <a:alpha val="46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H="1">
            <a:off x="3936396" y="3075717"/>
            <a:ext cx="386020" cy="199618"/>
          </a:xfrm>
          <a:prstGeom prst="straightConnector1">
            <a:avLst/>
          </a:prstGeom>
          <a:ln>
            <a:solidFill>
              <a:srgbClr val="758A8B">
                <a:alpha val="46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5229467" y="3044544"/>
            <a:ext cx="386020" cy="173170"/>
          </a:xfrm>
          <a:prstGeom prst="straightConnector1">
            <a:avLst/>
          </a:prstGeom>
          <a:ln>
            <a:solidFill>
              <a:srgbClr val="758A8B">
                <a:alpha val="46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4738039" y="3288486"/>
            <a:ext cx="0" cy="351246"/>
          </a:xfrm>
          <a:prstGeom prst="straightConnector1">
            <a:avLst/>
          </a:prstGeom>
          <a:ln>
            <a:solidFill>
              <a:srgbClr val="758A8B">
                <a:alpha val="46000"/>
              </a:srgbClr>
            </a:solidFill>
            <a:tailEnd type="triangle"/>
          </a:ln>
        </p:spPr>
        <p:style>
          <a:lnRef idx="1">
            <a:schemeClr val="accent1"/>
          </a:lnRef>
          <a:fillRef idx="0">
            <a:schemeClr val="accent1"/>
          </a:fillRef>
          <a:effectRef idx="0">
            <a:schemeClr val="accent1"/>
          </a:effectRef>
          <a:fontRef idx="minor">
            <a:schemeClr val="tx1"/>
          </a:fontRef>
        </p:style>
      </p:cxnSp>
      <p:sp>
        <p:nvSpPr>
          <p:cNvPr id="47" name="Rectangle 46"/>
          <p:cNvSpPr/>
          <p:nvPr/>
        </p:nvSpPr>
        <p:spPr>
          <a:xfrm>
            <a:off x="3508289" y="1422723"/>
            <a:ext cx="1173169" cy="246221"/>
          </a:xfrm>
          <a:prstGeom prst="rect">
            <a:avLst/>
          </a:prstGeom>
        </p:spPr>
        <p:txBody>
          <a:bodyPr wrap="square">
            <a:spAutoFit/>
          </a:bodyPr>
          <a:lstStyle/>
          <a:p>
            <a:pPr algn="ctr"/>
            <a:r>
              <a:rPr lang="en-US" sz="1000" b="1" dirty="0" err="1">
                <a:solidFill>
                  <a:schemeClr val="accent2">
                    <a:lumMod val="75000"/>
                  </a:schemeClr>
                </a:solidFill>
              </a:rPr>
              <a:t>Cục</a:t>
            </a:r>
            <a:r>
              <a:rPr lang="en-US" sz="1000" b="1" dirty="0">
                <a:solidFill>
                  <a:schemeClr val="accent2">
                    <a:lumMod val="75000"/>
                  </a:schemeClr>
                </a:solidFill>
              </a:rPr>
              <a:t> QLCL</a:t>
            </a:r>
          </a:p>
        </p:txBody>
      </p:sp>
      <p:sp>
        <p:nvSpPr>
          <p:cNvPr id="48" name="Rectangle 47"/>
          <p:cNvSpPr/>
          <p:nvPr/>
        </p:nvSpPr>
        <p:spPr>
          <a:xfrm>
            <a:off x="5561372" y="3610368"/>
            <a:ext cx="1020871" cy="246221"/>
          </a:xfrm>
          <a:prstGeom prst="rect">
            <a:avLst/>
          </a:prstGeom>
        </p:spPr>
        <p:txBody>
          <a:bodyPr wrap="square">
            <a:spAutoFit/>
          </a:bodyPr>
          <a:lstStyle/>
          <a:p>
            <a:pPr algn="ctr"/>
            <a:r>
              <a:rPr lang="en-US" sz="1000" b="1" dirty="0" err="1">
                <a:solidFill>
                  <a:schemeClr val="accent2">
                    <a:lumMod val="75000"/>
                  </a:schemeClr>
                </a:solidFill>
              </a:rPr>
              <a:t>Sở</a:t>
            </a:r>
            <a:r>
              <a:rPr lang="en-US" sz="1000" b="1" dirty="0">
                <a:solidFill>
                  <a:schemeClr val="accent2">
                    <a:lumMod val="75000"/>
                  </a:schemeClr>
                </a:solidFill>
              </a:rPr>
              <a:t> GD&amp;ĐT</a:t>
            </a:r>
          </a:p>
        </p:txBody>
      </p:sp>
      <p:sp>
        <p:nvSpPr>
          <p:cNvPr id="49" name="Rectangle 48"/>
          <p:cNvSpPr/>
          <p:nvPr/>
        </p:nvSpPr>
        <p:spPr>
          <a:xfrm>
            <a:off x="2680444" y="2092441"/>
            <a:ext cx="1020871" cy="246221"/>
          </a:xfrm>
          <a:prstGeom prst="rect">
            <a:avLst/>
          </a:prstGeom>
        </p:spPr>
        <p:txBody>
          <a:bodyPr wrap="square">
            <a:spAutoFit/>
          </a:bodyPr>
          <a:lstStyle/>
          <a:p>
            <a:pPr algn="ctr"/>
            <a:r>
              <a:rPr lang="en-US" sz="1000" b="1" dirty="0" err="1">
                <a:solidFill>
                  <a:schemeClr val="accent2">
                    <a:lumMod val="75000"/>
                  </a:schemeClr>
                </a:solidFill>
              </a:rPr>
              <a:t>Thí</a:t>
            </a:r>
            <a:r>
              <a:rPr lang="en-US" sz="1000" b="1" dirty="0">
                <a:solidFill>
                  <a:schemeClr val="accent2">
                    <a:lumMod val="75000"/>
                  </a:schemeClr>
                </a:solidFill>
              </a:rPr>
              <a:t> </a:t>
            </a:r>
            <a:r>
              <a:rPr lang="en-US" sz="1000" b="1" dirty="0" err="1">
                <a:solidFill>
                  <a:schemeClr val="accent2">
                    <a:lumMod val="75000"/>
                  </a:schemeClr>
                </a:solidFill>
              </a:rPr>
              <a:t>sinh</a:t>
            </a:r>
            <a:endParaRPr lang="en-US" sz="1000" b="1" dirty="0">
              <a:solidFill>
                <a:schemeClr val="accent2">
                  <a:lumMod val="75000"/>
                </a:schemeClr>
              </a:solidFill>
            </a:endParaRPr>
          </a:p>
        </p:txBody>
      </p:sp>
      <p:sp>
        <p:nvSpPr>
          <p:cNvPr id="50" name="Rectangle 49"/>
          <p:cNvSpPr/>
          <p:nvPr/>
        </p:nvSpPr>
        <p:spPr>
          <a:xfrm>
            <a:off x="2790742" y="3196869"/>
            <a:ext cx="1020871" cy="400110"/>
          </a:xfrm>
          <a:prstGeom prst="rect">
            <a:avLst/>
          </a:prstGeom>
        </p:spPr>
        <p:txBody>
          <a:bodyPr wrap="square">
            <a:spAutoFit/>
          </a:bodyPr>
          <a:lstStyle/>
          <a:p>
            <a:pPr algn="ctr"/>
            <a:r>
              <a:rPr lang="en-US" sz="1000" b="1" dirty="0" err="1">
                <a:solidFill>
                  <a:schemeClr val="bg1">
                    <a:lumMod val="75000"/>
                  </a:schemeClr>
                </a:solidFill>
              </a:rPr>
              <a:t>Trường</a:t>
            </a:r>
            <a:r>
              <a:rPr lang="en-US" sz="1000" b="1" dirty="0">
                <a:solidFill>
                  <a:schemeClr val="bg1">
                    <a:lumMod val="75000"/>
                  </a:schemeClr>
                </a:solidFill>
              </a:rPr>
              <a:t> Đại học</a:t>
            </a:r>
          </a:p>
        </p:txBody>
      </p:sp>
      <p:sp>
        <p:nvSpPr>
          <p:cNvPr id="51" name="Rectangle 50"/>
          <p:cNvSpPr/>
          <p:nvPr/>
        </p:nvSpPr>
        <p:spPr>
          <a:xfrm>
            <a:off x="4619441" y="4274432"/>
            <a:ext cx="1020871" cy="246221"/>
          </a:xfrm>
          <a:prstGeom prst="rect">
            <a:avLst/>
          </a:prstGeom>
        </p:spPr>
        <p:txBody>
          <a:bodyPr wrap="square">
            <a:spAutoFit/>
          </a:bodyPr>
          <a:lstStyle/>
          <a:p>
            <a:pPr algn="ctr"/>
            <a:r>
              <a:rPr lang="en-US" sz="1000" b="1" dirty="0" err="1">
                <a:solidFill>
                  <a:schemeClr val="accent2">
                    <a:lumMod val="75000"/>
                  </a:schemeClr>
                </a:solidFill>
              </a:rPr>
              <a:t>Hội</a:t>
            </a:r>
            <a:r>
              <a:rPr lang="en-US" sz="1000" b="1" dirty="0">
                <a:solidFill>
                  <a:schemeClr val="accent2">
                    <a:lumMod val="75000"/>
                  </a:schemeClr>
                </a:solidFill>
              </a:rPr>
              <a:t> </a:t>
            </a:r>
            <a:r>
              <a:rPr lang="en-US" sz="1000" b="1" dirty="0" err="1">
                <a:solidFill>
                  <a:schemeClr val="accent2">
                    <a:lumMod val="75000"/>
                  </a:schemeClr>
                </a:solidFill>
              </a:rPr>
              <a:t>đồng</a:t>
            </a:r>
            <a:r>
              <a:rPr lang="en-US" sz="1000" b="1" dirty="0">
                <a:solidFill>
                  <a:schemeClr val="accent2">
                    <a:lumMod val="75000"/>
                  </a:schemeClr>
                </a:solidFill>
              </a:rPr>
              <a:t> </a:t>
            </a:r>
            <a:r>
              <a:rPr lang="en-US" sz="1000" b="1" dirty="0" err="1">
                <a:solidFill>
                  <a:schemeClr val="accent2">
                    <a:lumMod val="75000"/>
                  </a:schemeClr>
                </a:solidFill>
              </a:rPr>
              <a:t>thi</a:t>
            </a:r>
            <a:endParaRPr lang="en-US" sz="1000" b="1" dirty="0">
              <a:solidFill>
                <a:schemeClr val="accent2">
                  <a:lumMod val="75000"/>
                </a:schemeClr>
              </a:solidFill>
            </a:endParaRPr>
          </a:p>
        </p:txBody>
      </p:sp>
      <p:sp>
        <p:nvSpPr>
          <p:cNvPr id="52" name="Rectangle 51"/>
          <p:cNvSpPr/>
          <p:nvPr/>
        </p:nvSpPr>
        <p:spPr>
          <a:xfrm>
            <a:off x="5638201" y="2335729"/>
            <a:ext cx="1250553" cy="400110"/>
          </a:xfrm>
          <a:prstGeom prst="rect">
            <a:avLst/>
          </a:prstGeom>
        </p:spPr>
        <p:txBody>
          <a:bodyPr wrap="square">
            <a:spAutoFit/>
          </a:bodyPr>
          <a:lstStyle/>
          <a:p>
            <a:pPr algn="ctr"/>
            <a:r>
              <a:rPr lang="en-US" sz="1000" b="1" dirty="0" err="1">
                <a:solidFill>
                  <a:schemeClr val="accent2">
                    <a:lumMod val="75000"/>
                  </a:schemeClr>
                </a:solidFill>
              </a:rPr>
              <a:t>Điểm</a:t>
            </a:r>
            <a:r>
              <a:rPr lang="en-US" sz="1000" b="1" dirty="0">
                <a:solidFill>
                  <a:schemeClr val="accent2">
                    <a:lumMod val="75000"/>
                  </a:schemeClr>
                </a:solidFill>
              </a:rPr>
              <a:t> </a:t>
            </a:r>
            <a:r>
              <a:rPr lang="en-US" sz="1000" b="1" dirty="0" err="1">
                <a:solidFill>
                  <a:schemeClr val="accent2">
                    <a:lumMod val="75000"/>
                  </a:schemeClr>
                </a:solidFill>
              </a:rPr>
              <a:t>tiếp</a:t>
            </a:r>
            <a:r>
              <a:rPr lang="en-US" sz="1000" b="1" dirty="0">
                <a:solidFill>
                  <a:schemeClr val="accent2">
                    <a:lumMod val="75000"/>
                  </a:schemeClr>
                </a:solidFill>
              </a:rPr>
              <a:t> </a:t>
            </a:r>
          </a:p>
          <a:p>
            <a:pPr algn="ctr"/>
            <a:r>
              <a:rPr lang="en-US" sz="1000" b="1" dirty="0" err="1">
                <a:solidFill>
                  <a:schemeClr val="accent2">
                    <a:lumMod val="75000"/>
                  </a:schemeClr>
                </a:solidFill>
              </a:rPr>
              <a:t>nhận</a:t>
            </a:r>
            <a:endParaRPr lang="en-US" sz="1000" b="1" dirty="0">
              <a:solidFill>
                <a:schemeClr val="accent2">
                  <a:lumMod val="75000"/>
                </a:schemeClr>
              </a:solidFill>
            </a:endParaRPr>
          </a:p>
        </p:txBody>
      </p:sp>
      <p:sp>
        <p:nvSpPr>
          <p:cNvPr id="32" name="Oval 31"/>
          <p:cNvSpPr/>
          <p:nvPr/>
        </p:nvSpPr>
        <p:spPr>
          <a:xfrm>
            <a:off x="4794695" y="858536"/>
            <a:ext cx="982800" cy="982800"/>
          </a:xfrm>
          <a:prstGeom prst="ellipse">
            <a:avLst/>
          </a:prstGeom>
          <a:solidFill>
            <a:schemeClr val="bg1"/>
          </a:solidFill>
          <a:ln w="9525">
            <a:solidFill>
              <a:srgbClr val="758A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5" name="Straight Arrow Connector 34"/>
          <p:cNvCxnSpPr/>
          <p:nvPr/>
        </p:nvCxnSpPr>
        <p:spPr>
          <a:xfrm flipV="1">
            <a:off x="5276511" y="2445704"/>
            <a:ext cx="429795" cy="151546"/>
          </a:xfrm>
          <a:prstGeom prst="straightConnector1">
            <a:avLst/>
          </a:prstGeom>
          <a:ln>
            <a:solidFill>
              <a:srgbClr val="758A8B">
                <a:alpha val="46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flipH="1" flipV="1">
            <a:off x="3714014" y="2548741"/>
            <a:ext cx="415393" cy="97018"/>
          </a:xfrm>
          <a:prstGeom prst="straightConnector1">
            <a:avLst/>
          </a:prstGeom>
          <a:ln>
            <a:solidFill>
              <a:srgbClr val="758A8B">
                <a:alpha val="46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flipH="1" flipV="1">
            <a:off x="4246055" y="1880694"/>
            <a:ext cx="224997" cy="302960"/>
          </a:xfrm>
          <a:prstGeom prst="straightConnector1">
            <a:avLst/>
          </a:prstGeom>
          <a:ln>
            <a:solidFill>
              <a:srgbClr val="758A8B">
                <a:alpha val="46000"/>
              </a:srgbClr>
            </a:solidFill>
            <a:tailEnd type="triangle"/>
          </a:ln>
        </p:spPr>
        <p:style>
          <a:lnRef idx="1">
            <a:schemeClr val="accent1"/>
          </a:lnRef>
          <a:fillRef idx="0">
            <a:schemeClr val="accent1"/>
          </a:fillRef>
          <a:effectRef idx="0">
            <a:schemeClr val="accent1"/>
          </a:effectRef>
          <a:fontRef idx="minor">
            <a:schemeClr val="tx1"/>
          </a:fontRef>
        </p:style>
      </p:cxnSp>
      <p:sp>
        <p:nvSpPr>
          <p:cNvPr id="53" name="Rectangle 52"/>
          <p:cNvSpPr/>
          <p:nvPr/>
        </p:nvSpPr>
        <p:spPr>
          <a:xfrm>
            <a:off x="4766076" y="1434900"/>
            <a:ext cx="1020871" cy="246221"/>
          </a:xfrm>
          <a:prstGeom prst="rect">
            <a:avLst/>
          </a:prstGeom>
        </p:spPr>
        <p:txBody>
          <a:bodyPr wrap="square">
            <a:spAutoFit/>
          </a:bodyPr>
          <a:lstStyle/>
          <a:p>
            <a:pPr algn="ctr"/>
            <a:r>
              <a:rPr lang="en-US" sz="1000" b="1" dirty="0">
                <a:solidFill>
                  <a:schemeClr val="bg1">
                    <a:lumMod val="75000"/>
                  </a:schemeClr>
                </a:solidFill>
              </a:rPr>
              <a:t>Vụ GDĐH</a:t>
            </a:r>
          </a:p>
        </p:txBody>
      </p:sp>
      <p:pic>
        <p:nvPicPr>
          <p:cNvPr id="54" name="Picture 53"/>
          <p:cNvPicPr>
            <a:picLocks noChangeAspect="1"/>
          </p:cNvPicPr>
          <p:nvPr/>
        </p:nvPicPr>
        <p:blipFill>
          <a:blip r:embed="rId8"/>
          <a:stretch>
            <a:fillRect/>
          </a:stretch>
        </p:blipFill>
        <p:spPr>
          <a:xfrm>
            <a:off x="5043893" y="1031450"/>
            <a:ext cx="491877" cy="403450"/>
          </a:xfrm>
          <a:prstGeom prst="rect">
            <a:avLst/>
          </a:prstGeom>
        </p:spPr>
      </p:pic>
      <p:sp>
        <p:nvSpPr>
          <p:cNvPr id="38" name="Oval 37"/>
          <p:cNvSpPr/>
          <p:nvPr/>
        </p:nvSpPr>
        <p:spPr>
          <a:xfrm>
            <a:off x="3488252" y="3537853"/>
            <a:ext cx="982800" cy="982800"/>
          </a:xfrm>
          <a:prstGeom prst="ellipse">
            <a:avLst/>
          </a:prstGeom>
          <a:solidFill>
            <a:schemeClr val="bg1"/>
          </a:solidFill>
          <a:ln w="9525">
            <a:solidFill>
              <a:srgbClr val="758A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9" name="Picture 38"/>
          <p:cNvPicPr>
            <a:picLocks noChangeAspect="1"/>
          </p:cNvPicPr>
          <p:nvPr/>
        </p:nvPicPr>
        <p:blipFill>
          <a:blip r:embed="rId5"/>
          <a:stretch>
            <a:fillRect/>
          </a:stretch>
        </p:blipFill>
        <p:spPr>
          <a:xfrm>
            <a:off x="3789477" y="3628041"/>
            <a:ext cx="380349" cy="319714"/>
          </a:xfrm>
          <a:prstGeom prst="rect">
            <a:avLst/>
          </a:prstGeom>
        </p:spPr>
      </p:pic>
      <p:sp>
        <p:nvSpPr>
          <p:cNvPr id="2" name="TextBox 1"/>
          <p:cNvSpPr txBox="1"/>
          <p:nvPr/>
        </p:nvSpPr>
        <p:spPr>
          <a:xfrm>
            <a:off x="3600786" y="3990496"/>
            <a:ext cx="800459" cy="430887"/>
          </a:xfrm>
          <a:prstGeom prst="rect">
            <a:avLst/>
          </a:prstGeom>
          <a:noFill/>
        </p:spPr>
        <p:txBody>
          <a:bodyPr wrap="square" rtlCol="0">
            <a:spAutoFit/>
          </a:bodyPr>
          <a:lstStyle/>
          <a:p>
            <a:pPr algn="ctr"/>
            <a:r>
              <a:rPr lang="en-US" sz="1100" b="1" dirty="0" err="1">
                <a:solidFill>
                  <a:schemeClr val="bg1">
                    <a:lumMod val="75000"/>
                  </a:schemeClr>
                </a:solidFill>
                <a:latin typeface="Calibri" panose="020F0502020204030204" pitchFamily="34" charset="0"/>
                <a:cs typeface="Calibri" panose="020F0502020204030204" pitchFamily="34" charset="0"/>
              </a:rPr>
              <a:t>Trường</a:t>
            </a:r>
            <a:r>
              <a:rPr lang="en-US" sz="1100" b="1" dirty="0">
                <a:solidFill>
                  <a:schemeClr val="bg1">
                    <a:lumMod val="75000"/>
                  </a:schemeClr>
                </a:solidFill>
                <a:latin typeface="Calibri" panose="020F0502020204030204" pitchFamily="34" charset="0"/>
                <a:cs typeface="Calibri" panose="020F0502020204030204" pitchFamily="34" charset="0"/>
              </a:rPr>
              <a:t> </a:t>
            </a:r>
            <a:r>
              <a:rPr lang="en-US" sz="1100" b="1" dirty="0" err="1">
                <a:solidFill>
                  <a:schemeClr val="bg1">
                    <a:lumMod val="75000"/>
                  </a:schemeClr>
                </a:solidFill>
                <a:latin typeface="Calibri" panose="020F0502020204030204" pitchFamily="34" charset="0"/>
                <a:cs typeface="Calibri" panose="020F0502020204030204" pitchFamily="34" charset="0"/>
              </a:rPr>
              <a:t>điều</a:t>
            </a:r>
            <a:r>
              <a:rPr lang="en-US" sz="1100" b="1" dirty="0">
                <a:solidFill>
                  <a:schemeClr val="bg1">
                    <a:lumMod val="75000"/>
                  </a:schemeClr>
                </a:solidFill>
                <a:latin typeface="Calibri" panose="020F0502020204030204" pitchFamily="34" charset="0"/>
                <a:cs typeface="Calibri" panose="020F0502020204030204" pitchFamily="34" charset="0"/>
              </a:rPr>
              <a:t> </a:t>
            </a:r>
            <a:r>
              <a:rPr lang="en-US" sz="1100" b="1" dirty="0" err="1">
                <a:solidFill>
                  <a:schemeClr val="bg1">
                    <a:lumMod val="75000"/>
                  </a:schemeClr>
                </a:solidFill>
                <a:latin typeface="Calibri" panose="020F0502020204030204" pitchFamily="34" charset="0"/>
                <a:cs typeface="Calibri" panose="020F0502020204030204" pitchFamily="34" charset="0"/>
              </a:rPr>
              <a:t>phối</a:t>
            </a:r>
            <a:endParaRPr lang="en-US" sz="1100" b="1" dirty="0">
              <a:solidFill>
                <a:schemeClr val="bg1">
                  <a:lumMod val="75000"/>
                </a:schemeClr>
              </a:solidFill>
              <a:latin typeface="Calibri" panose="020F0502020204030204" pitchFamily="34" charset="0"/>
              <a:cs typeface="Calibri" panose="020F0502020204030204" pitchFamily="34" charset="0"/>
            </a:endParaRPr>
          </a:p>
        </p:txBody>
      </p:sp>
      <p:grpSp>
        <p:nvGrpSpPr>
          <p:cNvPr id="59" name="Group 58"/>
          <p:cNvGrpSpPr/>
          <p:nvPr/>
        </p:nvGrpSpPr>
        <p:grpSpPr>
          <a:xfrm>
            <a:off x="1" y="4859081"/>
            <a:ext cx="3317351" cy="74428"/>
            <a:chOff x="1" y="4901613"/>
            <a:chExt cx="3317351" cy="74428"/>
          </a:xfrm>
        </p:grpSpPr>
        <p:sp>
          <p:nvSpPr>
            <p:cNvPr id="60" name="Snip Single Corner Rectangle 59"/>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ight Triangle 60"/>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2" name="Group 61"/>
          <p:cNvGrpSpPr/>
          <p:nvPr/>
        </p:nvGrpSpPr>
        <p:grpSpPr>
          <a:xfrm>
            <a:off x="3327994" y="4956361"/>
            <a:ext cx="5816006" cy="74017"/>
            <a:chOff x="3327994" y="4860244"/>
            <a:chExt cx="5837270" cy="74438"/>
          </a:xfrm>
        </p:grpSpPr>
        <p:sp>
          <p:nvSpPr>
            <p:cNvPr id="63" name="Snip Single Corner Rectangle 62"/>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ight Triangle 63"/>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5" name="Picture 54">
            <a:extLst>
              <a:ext uri="{FF2B5EF4-FFF2-40B4-BE49-F238E27FC236}">
                <a16:creationId xmlns:a16="http://schemas.microsoft.com/office/drawing/2014/main" xmlns="" id="{2A9EB8E0-C91F-4F1F-B80E-0E23895681D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56" name="5-Point Star 55"/>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25557104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23033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kern="0" dirty="0" err="1">
                <a:solidFill>
                  <a:schemeClr val="bg1">
                    <a:lumMod val="50000"/>
                  </a:schemeClr>
                </a:solidFill>
                <a:latin typeface="+mj-lt"/>
                <a:ea typeface="Source Sans Pro"/>
                <a:cs typeface="Calibri" panose="020F0502020204030204" pitchFamily="34" charset="0"/>
                <a:sym typeface="Source Sans Pro"/>
              </a:rPr>
              <a:t>Các</a:t>
            </a:r>
            <a:r>
              <a:rPr lang="en-US" sz="2400" kern="0" dirty="0">
                <a:solidFill>
                  <a:schemeClr val="bg1">
                    <a:lumMod val="50000"/>
                  </a:schemeClr>
                </a:solidFill>
                <a:latin typeface="+mj-lt"/>
                <a:ea typeface="Source Sans Pro"/>
                <a:cs typeface="Calibri" panose="020F0502020204030204" pitchFamily="34" charset="0"/>
                <a:sym typeface="Source Sans Pro"/>
              </a:rPr>
              <a:t> </a:t>
            </a:r>
            <a:r>
              <a:rPr lang="en-US" sz="2400" kern="0" dirty="0" err="1">
                <a:solidFill>
                  <a:schemeClr val="bg1">
                    <a:lumMod val="50000"/>
                  </a:schemeClr>
                </a:solidFill>
                <a:latin typeface="+mj-lt"/>
                <a:ea typeface="Source Sans Pro"/>
                <a:cs typeface="Calibri" panose="020F0502020204030204" pitchFamily="34" charset="0"/>
                <a:sym typeface="Source Sans Pro"/>
              </a:rPr>
              <a:t>phân</a:t>
            </a:r>
            <a:r>
              <a:rPr lang="en-US" sz="2400" kern="0" dirty="0">
                <a:solidFill>
                  <a:schemeClr val="bg1">
                    <a:lumMod val="50000"/>
                  </a:schemeClr>
                </a:solidFill>
                <a:latin typeface="+mj-lt"/>
                <a:ea typeface="Source Sans Pro"/>
                <a:cs typeface="Calibri" panose="020F0502020204030204" pitchFamily="34" charset="0"/>
                <a:sym typeface="Source Sans Pro"/>
              </a:rPr>
              <a:t> </a:t>
            </a:r>
            <a:r>
              <a:rPr lang="en-US" sz="2400" kern="0" dirty="0" err="1">
                <a:solidFill>
                  <a:schemeClr val="bg1">
                    <a:lumMod val="50000"/>
                  </a:schemeClr>
                </a:solidFill>
                <a:latin typeface="+mj-lt"/>
                <a:ea typeface="Source Sans Pro"/>
                <a:cs typeface="Calibri" panose="020F0502020204030204" pitchFamily="34" charset="0"/>
                <a:sym typeface="Source Sans Pro"/>
              </a:rPr>
              <a:t>hệ</a:t>
            </a:r>
            <a:r>
              <a:rPr lang="en-US" sz="2400" kern="0" dirty="0">
                <a:solidFill>
                  <a:schemeClr val="bg1">
                    <a:lumMod val="50000"/>
                  </a:schemeClr>
                </a:solidFill>
                <a:latin typeface="+mj-lt"/>
                <a:ea typeface="Source Sans Pro"/>
                <a:cs typeface="Calibri" panose="020F0502020204030204" pitchFamily="34" charset="0"/>
                <a:sym typeface="Source Sans Pro"/>
              </a:rPr>
              <a:t> </a:t>
            </a:r>
            <a:r>
              <a:rPr lang="en-US" sz="2400" kern="0" dirty="0" err="1">
                <a:solidFill>
                  <a:schemeClr val="bg1">
                    <a:lumMod val="50000"/>
                  </a:schemeClr>
                </a:solidFill>
                <a:latin typeface="+mj-lt"/>
                <a:ea typeface="Source Sans Pro"/>
                <a:cs typeface="Calibri" panose="020F0502020204030204" pitchFamily="34" charset="0"/>
                <a:sym typeface="Source Sans Pro"/>
              </a:rPr>
              <a:t>chính</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Calibri" panose="020F0502020204030204" pitchFamily="34" charset="0"/>
              <a:sym typeface="Source Sans Pro"/>
            </a:endParaRPr>
          </a:p>
        </p:txBody>
      </p:sp>
      <p:sp>
        <p:nvSpPr>
          <p:cNvPr id="12" name="Shape 127"/>
          <p:cNvSpPr/>
          <p:nvPr/>
        </p:nvSpPr>
        <p:spPr>
          <a:xfrm>
            <a:off x="578224" y="718838"/>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25" name="Oval 24"/>
          <p:cNvSpPr/>
          <p:nvPr/>
        </p:nvSpPr>
        <p:spPr>
          <a:xfrm>
            <a:off x="2826297" y="1189151"/>
            <a:ext cx="4244135" cy="3306648"/>
          </a:xfrm>
          <a:prstGeom prst="ellipse">
            <a:avLst/>
          </a:prstGeom>
          <a:noFill/>
          <a:ln cmpd="dbl">
            <a:solidFill>
              <a:srgbClr val="95A5A5"/>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2727926" y="1532731"/>
            <a:ext cx="982800" cy="982800"/>
          </a:xfrm>
          <a:prstGeom prst="ellipse">
            <a:avLst/>
          </a:prstGeom>
          <a:solidFill>
            <a:schemeClr val="bg1"/>
          </a:solidFill>
          <a:ln w="9525">
            <a:solidFill>
              <a:srgbClr val="BDC7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2569956" y="2866827"/>
            <a:ext cx="982800" cy="982800"/>
          </a:xfrm>
          <a:prstGeom prst="ellipse">
            <a:avLst/>
          </a:prstGeom>
          <a:solidFill>
            <a:schemeClr val="bg1"/>
          </a:solidFill>
          <a:ln w="9525">
            <a:solidFill>
              <a:srgbClr val="BDC7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5459672" y="3799714"/>
            <a:ext cx="982800" cy="982800"/>
          </a:xfrm>
          <a:prstGeom prst="ellipse">
            <a:avLst/>
          </a:prstGeom>
          <a:solidFill>
            <a:schemeClr val="bg1"/>
          </a:solidFill>
          <a:ln w="9525">
            <a:solidFill>
              <a:srgbClr val="BDC7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6485343" y="2875331"/>
            <a:ext cx="982800" cy="982800"/>
          </a:xfrm>
          <a:prstGeom prst="ellipse">
            <a:avLst/>
          </a:prstGeom>
          <a:solidFill>
            <a:schemeClr val="bg1"/>
          </a:solidFill>
          <a:ln w="9525">
            <a:solidFill>
              <a:srgbClr val="BDC7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6465422" y="1471771"/>
            <a:ext cx="982800" cy="982800"/>
          </a:xfrm>
          <a:prstGeom prst="ellipse">
            <a:avLst/>
          </a:prstGeom>
          <a:solidFill>
            <a:schemeClr val="bg1"/>
          </a:solidFill>
          <a:ln w="9525">
            <a:solidFill>
              <a:srgbClr val="BDC7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3838288" y="804363"/>
            <a:ext cx="982800" cy="982800"/>
          </a:xfrm>
          <a:prstGeom prst="ellipse">
            <a:avLst/>
          </a:prstGeom>
          <a:solidFill>
            <a:schemeClr val="bg1"/>
          </a:solidFill>
          <a:ln w="9525">
            <a:solidFill>
              <a:srgbClr val="BDC7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p:cNvPicPr>
            <a:picLocks noChangeAspect="1"/>
          </p:cNvPicPr>
          <p:nvPr/>
        </p:nvPicPr>
        <p:blipFill>
          <a:blip r:embed="rId3"/>
          <a:stretch>
            <a:fillRect/>
          </a:stretch>
        </p:blipFill>
        <p:spPr>
          <a:xfrm>
            <a:off x="6651813" y="3054595"/>
            <a:ext cx="666269" cy="349627"/>
          </a:xfrm>
          <a:prstGeom prst="rect">
            <a:avLst/>
          </a:prstGeom>
        </p:spPr>
      </p:pic>
      <p:pic>
        <p:nvPicPr>
          <p:cNvPr id="27" name="Picture 26"/>
          <p:cNvPicPr>
            <a:picLocks noChangeAspect="1"/>
          </p:cNvPicPr>
          <p:nvPr/>
        </p:nvPicPr>
        <p:blipFill>
          <a:blip r:embed="rId4"/>
          <a:stretch>
            <a:fillRect/>
          </a:stretch>
        </p:blipFill>
        <p:spPr>
          <a:xfrm>
            <a:off x="3008864" y="1656507"/>
            <a:ext cx="415725" cy="388904"/>
          </a:xfrm>
          <a:prstGeom prst="rect">
            <a:avLst/>
          </a:prstGeom>
        </p:spPr>
      </p:pic>
      <p:pic>
        <p:nvPicPr>
          <p:cNvPr id="28" name="Picture 27"/>
          <p:cNvPicPr>
            <a:picLocks noChangeAspect="1"/>
          </p:cNvPicPr>
          <p:nvPr/>
        </p:nvPicPr>
        <p:blipFill>
          <a:blip r:embed="rId5"/>
          <a:stretch>
            <a:fillRect/>
          </a:stretch>
        </p:blipFill>
        <p:spPr>
          <a:xfrm>
            <a:off x="2887869" y="3004527"/>
            <a:ext cx="380349" cy="319714"/>
          </a:xfrm>
          <a:prstGeom prst="rect">
            <a:avLst/>
          </a:prstGeom>
        </p:spPr>
      </p:pic>
      <p:pic>
        <p:nvPicPr>
          <p:cNvPr id="29" name="Picture 28"/>
          <p:cNvPicPr>
            <a:picLocks noChangeAspect="1"/>
          </p:cNvPicPr>
          <p:nvPr/>
        </p:nvPicPr>
        <p:blipFill>
          <a:blip r:embed="rId6"/>
          <a:stretch>
            <a:fillRect/>
          </a:stretch>
        </p:blipFill>
        <p:spPr>
          <a:xfrm>
            <a:off x="5693376" y="3989889"/>
            <a:ext cx="378657" cy="357909"/>
          </a:xfrm>
          <a:prstGeom prst="rect">
            <a:avLst/>
          </a:prstGeom>
        </p:spPr>
      </p:pic>
      <p:pic>
        <p:nvPicPr>
          <p:cNvPr id="30" name="Picture 29"/>
          <p:cNvPicPr>
            <a:picLocks noChangeAspect="1"/>
          </p:cNvPicPr>
          <p:nvPr/>
        </p:nvPicPr>
        <p:blipFill>
          <a:blip r:embed="rId7"/>
          <a:stretch>
            <a:fillRect/>
          </a:stretch>
        </p:blipFill>
        <p:spPr>
          <a:xfrm>
            <a:off x="6725506" y="1564650"/>
            <a:ext cx="432531" cy="474936"/>
          </a:xfrm>
          <a:prstGeom prst="rect">
            <a:avLst/>
          </a:prstGeom>
        </p:spPr>
      </p:pic>
      <p:pic>
        <p:nvPicPr>
          <p:cNvPr id="31" name="Picture 30"/>
          <p:cNvPicPr>
            <a:picLocks noChangeAspect="1"/>
          </p:cNvPicPr>
          <p:nvPr/>
        </p:nvPicPr>
        <p:blipFill>
          <a:blip r:embed="rId8"/>
          <a:stretch>
            <a:fillRect/>
          </a:stretch>
        </p:blipFill>
        <p:spPr>
          <a:xfrm>
            <a:off x="4056966" y="954708"/>
            <a:ext cx="491877" cy="403450"/>
          </a:xfrm>
          <a:prstGeom prst="rect">
            <a:avLst/>
          </a:prstGeom>
        </p:spPr>
      </p:pic>
      <p:sp>
        <p:nvSpPr>
          <p:cNvPr id="47" name="Rectangle 46"/>
          <p:cNvSpPr/>
          <p:nvPr/>
        </p:nvSpPr>
        <p:spPr>
          <a:xfrm>
            <a:off x="3717101" y="1384623"/>
            <a:ext cx="1173169" cy="246221"/>
          </a:xfrm>
          <a:prstGeom prst="rect">
            <a:avLst/>
          </a:prstGeom>
        </p:spPr>
        <p:txBody>
          <a:bodyPr wrap="square">
            <a:spAutoFit/>
          </a:bodyPr>
          <a:lstStyle/>
          <a:p>
            <a:pPr algn="ctr"/>
            <a:r>
              <a:rPr lang="en-US" sz="1000" b="1" dirty="0">
                <a:solidFill>
                  <a:schemeClr val="accent2">
                    <a:lumMod val="75000"/>
                  </a:schemeClr>
                </a:solidFill>
              </a:rPr>
              <a:t>  </a:t>
            </a:r>
            <a:r>
              <a:rPr lang="en-US" sz="1000" b="1" dirty="0" err="1">
                <a:solidFill>
                  <a:schemeClr val="accent2">
                    <a:lumMod val="60000"/>
                    <a:lumOff val="40000"/>
                  </a:schemeClr>
                </a:solidFill>
              </a:rPr>
              <a:t>Cục</a:t>
            </a:r>
            <a:r>
              <a:rPr lang="en-US" sz="1000" b="1" dirty="0">
                <a:solidFill>
                  <a:schemeClr val="accent2">
                    <a:lumMod val="60000"/>
                    <a:lumOff val="40000"/>
                  </a:schemeClr>
                </a:solidFill>
              </a:rPr>
              <a:t> QLCL</a:t>
            </a:r>
          </a:p>
        </p:txBody>
      </p:sp>
      <p:sp>
        <p:nvSpPr>
          <p:cNvPr id="48" name="Rectangle 47"/>
          <p:cNvSpPr/>
          <p:nvPr/>
        </p:nvSpPr>
        <p:spPr>
          <a:xfrm>
            <a:off x="6506879" y="3501064"/>
            <a:ext cx="1020871" cy="246221"/>
          </a:xfrm>
          <a:prstGeom prst="rect">
            <a:avLst/>
          </a:prstGeom>
        </p:spPr>
        <p:txBody>
          <a:bodyPr wrap="square">
            <a:spAutoFit/>
          </a:bodyPr>
          <a:lstStyle/>
          <a:p>
            <a:pPr algn="ctr"/>
            <a:r>
              <a:rPr lang="en-US" sz="1000" b="1" dirty="0" err="1">
                <a:solidFill>
                  <a:schemeClr val="accent2">
                    <a:lumMod val="60000"/>
                    <a:lumOff val="40000"/>
                  </a:schemeClr>
                </a:solidFill>
              </a:rPr>
              <a:t>Sở</a:t>
            </a:r>
            <a:r>
              <a:rPr lang="en-US" sz="1000" b="1" dirty="0">
                <a:solidFill>
                  <a:schemeClr val="accent2">
                    <a:lumMod val="60000"/>
                    <a:lumOff val="40000"/>
                  </a:schemeClr>
                </a:solidFill>
              </a:rPr>
              <a:t> GD&amp;ĐT</a:t>
            </a:r>
          </a:p>
        </p:txBody>
      </p:sp>
      <p:sp>
        <p:nvSpPr>
          <p:cNvPr id="49" name="Rectangle 48"/>
          <p:cNvSpPr/>
          <p:nvPr/>
        </p:nvSpPr>
        <p:spPr>
          <a:xfrm>
            <a:off x="2670181" y="2092441"/>
            <a:ext cx="1020871" cy="246221"/>
          </a:xfrm>
          <a:prstGeom prst="rect">
            <a:avLst/>
          </a:prstGeom>
        </p:spPr>
        <p:txBody>
          <a:bodyPr wrap="square">
            <a:spAutoFit/>
          </a:bodyPr>
          <a:lstStyle/>
          <a:p>
            <a:pPr algn="ctr"/>
            <a:r>
              <a:rPr lang="en-US" sz="1000" b="1" dirty="0" err="1">
                <a:solidFill>
                  <a:schemeClr val="accent2">
                    <a:lumMod val="60000"/>
                    <a:lumOff val="40000"/>
                  </a:schemeClr>
                </a:solidFill>
              </a:rPr>
              <a:t>Thí</a:t>
            </a:r>
            <a:r>
              <a:rPr lang="en-US" sz="1000" b="1" dirty="0">
                <a:solidFill>
                  <a:schemeClr val="accent2">
                    <a:lumMod val="60000"/>
                    <a:lumOff val="40000"/>
                  </a:schemeClr>
                </a:solidFill>
              </a:rPr>
              <a:t> </a:t>
            </a:r>
            <a:r>
              <a:rPr lang="en-US" sz="1000" b="1" dirty="0" err="1">
                <a:solidFill>
                  <a:schemeClr val="accent2">
                    <a:lumMod val="60000"/>
                    <a:lumOff val="40000"/>
                  </a:schemeClr>
                </a:solidFill>
              </a:rPr>
              <a:t>sinh</a:t>
            </a:r>
            <a:endParaRPr lang="en-US" sz="1000" b="1" dirty="0">
              <a:solidFill>
                <a:schemeClr val="accent2">
                  <a:lumMod val="60000"/>
                  <a:lumOff val="40000"/>
                </a:schemeClr>
              </a:solidFill>
            </a:endParaRPr>
          </a:p>
        </p:txBody>
      </p:sp>
      <p:sp>
        <p:nvSpPr>
          <p:cNvPr id="50" name="Rectangle 49"/>
          <p:cNvSpPr/>
          <p:nvPr/>
        </p:nvSpPr>
        <p:spPr>
          <a:xfrm>
            <a:off x="2618500" y="3346339"/>
            <a:ext cx="1020871" cy="400110"/>
          </a:xfrm>
          <a:prstGeom prst="rect">
            <a:avLst/>
          </a:prstGeom>
        </p:spPr>
        <p:txBody>
          <a:bodyPr wrap="square">
            <a:spAutoFit/>
          </a:bodyPr>
          <a:lstStyle/>
          <a:p>
            <a:pPr algn="ctr"/>
            <a:r>
              <a:rPr lang="en-US" sz="1000" b="1" dirty="0" err="1">
                <a:solidFill>
                  <a:srgbClr val="A6B8C6"/>
                </a:solidFill>
              </a:rPr>
              <a:t>Trường</a:t>
            </a:r>
            <a:r>
              <a:rPr lang="en-US" sz="1000" b="1" dirty="0">
                <a:solidFill>
                  <a:srgbClr val="A6B8C6"/>
                </a:solidFill>
              </a:rPr>
              <a:t> Đại học</a:t>
            </a:r>
          </a:p>
        </p:txBody>
      </p:sp>
      <p:sp>
        <p:nvSpPr>
          <p:cNvPr id="51" name="Rectangle 50"/>
          <p:cNvSpPr/>
          <p:nvPr/>
        </p:nvSpPr>
        <p:spPr>
          <a:xfrm>
            <a:off x="5440636" y="4407782"/>
            <a:ext cx="1020871" cy="400110"/>
          </a:xfrm>
          <a:prstGeom prst="rect">
            <a:avLst/>
          </a:prstGeom>
        </p:spPr>
        <p:txBody>
          <a:bodyPr wrap="square">
            <a:spAutoFit/>
          </a:bodyPr>
          <a:lstStyle/>
          <a:p>
            <a:pPr algn="ctr"/>
            <a:r>
              <a:rPr lang="en-US" sz="1000" b="1" dirty="0" err="1">
                <a:solidFill>
                  <a:schemeClr val="accent2">
                    <a:lumMod val="60000"/>
                    <a:lumOff val="40000"/>
                  </a:schemeClr>
                </a:solidFill>
              </a:rPr>
              <a:t>Hội</a:t>
            </a:r>
            <a:r>
              <a:rPr lang="en-US" sz="1000" b="1" dirty="0">
                <a:solidFill>
                  <a:schemeClr val="accent2">
                    <a:lumMod val="60000"/>
                    <a:lumOff val="40000"/>
                  </a:schemeClr>
                </a:solidFill>
              </a:rPr>
              <a:t> </a:t>
            </a:r>
            <a:r>
              <a:rPr lang="en-US" sz="1000" b="1" dirty="0" err="1">
                <a:solidFill>
                  <a:schemeClr val="accent2">
                    <a:lumMod val="60000"/>
                    <a:lumOff val="40000"/>
                  </a:schemeClr>
                </a:solidFill>
              </a:rPr>
              <a:t>đồng</a:t>
            </a:r>
            <a:r>
              <a:rPr lang="en-US" sz="1000" b="1" dirty="0">
                <a:solidFill>
                  <a:schemeClr val="accent2">
                    <a:lumMod val="60000"/>
                    <a:lumOff val="40000"/>
                  </a:schemeClr>
                </a:solidFill>
              </a:rPr>
              <a:t> </a:t>
            </a:r>
          </a:p>
          <a:p>
            <a:pPr algn="ctr"/>
            <a:r>
              <a:rPr lang="en-US" sz="1000" b="1" dirty="0" err="1">
                <a:solidFill>
                  <a:schemeClr val="accent2">
                    <a:lumMod val="60000"/>
                    <a:lumOff val="40000"/>
                  </a:schemeClr>
                </a:solidFill>
              </a:rPr>
              <a:t>thi</a:t>
            </a:r>
            <a:endParaRPr lang="en-US" sz="1000" b="1" dirty="0">
              <a:solidFill>
                <a:schemeClr val="accent2">
                  <a:lumMod val="60000"/>
                  <a:lumOff val="40000"/>
                </a:schemeClr>
              </a:solidFill>
            </a:endParaRPr>
          </a:p>
        </p:txBody>
      </p:sp>
      <p:sp>
        <p:nvSpPr>
          <p:cNvPr id="52" name="Rectangle 51"/>
          <p:cNvSpPr/>
          <p:nvPr/>
        </p:nvSpPr>
        <p:spPr>
          <a:xfrm>
            <a:off x="6339211" y="2062689"/>
            <a:ext cx="1250553" cy="400110"/>
          </a:xfrm>
          <a:prstGeom prst="rect">
            <a:avLst/>
          </a:prstGeom>
        </p:spPr>
        <p:txBody>
          <a:bodyPr wrap="square">
            <a:spAutoFit/>
          </a:bodyPr>
          <a:lstStyle/>
          <a:p>
            <a:pPr algn="ctr"/>
            <a:r>
              <a:rPr lang="en-US" sz="1000" b="1" dirty="0" err="1">
                <a:solidFill>
                  <a:schemeClr val="accent2">
                    <a:lumMod val="60000"/>
                    <a:lumOff val="40000"/>
                  </a:schemeClr>
                </a:solidFill>
              </a:rPr>
              <a:t>Điểm</a:t>
            </a:r>
            <a:r>
              <a:rPr lang="en-US" sz="1000" b="1" dirty="0">
                <a:solidFill>
                  <a:schemeClr val="accent2">
                    <a:lumMod val="60000"/>
                    <a:lumOff val="40000"/>
                  </a:schemeClr>
                </a:solidFill>
              </a:rPr>
              <a:t> </a:t>
            </a:r>
            <a:r>
              <a:rPr lang="en-US" sz="1000" b="1" dirty="0" err="1">
                <a:solidFill>
                  <a:schemeClr val="accent2">
                    <a:lumMod val="60000"/>
                    <a:lumOff val="40000"/>
                  </a:schemeClr>
                </a:solidFill>
              </a:rPr>
              <a:t>tiếp</a:t>
            </a:r>
            <a:r>
              <a:rPr lang="en-US" sz="1000" b="1" dirty="0">
                <a:solidFill>
                  <a:schemeClr val="accent2">
                    <a:lumMod val="60000"/>
                    <a:lumOff val="40000"/>
                  </a:schemeClr>
                </a:solidFill>
              </a:rPr>
              <a:t> </a:t>
            </a:r>
          </a:p>
          <a:p>
            <a:pPr algn="ctr"/>
            <a:r>
              <a:rPr lang="en-US" sz="1000" b="1" dirty="0" err="1">
                <a:solidFill>
                  <a:schemeClr val="accent2">
                    <a:lumMod val="60000"/>
                    <a:lumOff val="40000"/>
                  </a:schemeClr>
                </a:solidFill>
              </a:rPr>
              <a:t>nhận</a:t>
            </a:r>
            <a:endParaRPr lang="en-US" sz="1000" b="1" dirty="0">
              <a:solidFill>
                <a:schemeClr val="accent2">
                  <a:lumMod val="60000"/>
                  <a:lumOff val="40000"/>
                </a:schemeClr>
              </a:solidFill>
            </a:endParaRPr>
          </a:p>
        </p:txBody>
      </p:sp>
      <p:sp>
        <p:nvSpPr>
          <p:cNvPr id="32" name="Oval 31"/>
          <p:cNvSpPr/>
          <p:nvPr/>
        </p:nvSpPr>
        <p:spPr>
          <a:xfrm>
            <a:off x="5324127" y="743733"/>
            <a:ext cx="982800" cy="982800"/>
          </a:xfrm>
          <a:prstGeom prst="ellipse">
            <a:avLst/>
          </a:prstGeom>
          <a:solidFill>
            <a:schemeClr val="bg1"/>
          </a:solidFill>
          <a:ln w="9525">
            <a:solidFill>
              <a:srgbClr val="BDC7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p:cNvSpPr/>
          <p:nvPr/>
        </p:nvSpPr>
        <p:spPr>
          <a:xfrm>
            <a:off x="5295508" y="1320097"/>
            <a:ext cx="1020871" cy="246221"/>
          </a:xfrm>
          <a:prstGeom prst="rect">
            <a:avLst/>
          </a:prstGeom>
        </p:spPr>
        <p:txBody>
          <a:bodyPr wrap="square">
            <a:spAutoFit/>
          </a:bodyPr>
          <a:lstStyle/>
          <a:p>
            <a:pPr algn="ctr"/>
            <a:r>
              <a:rPr lang="en-US" sz="1000" b="1" dirty="0">
                <a:solidFill>
                  <a:srgbClr val="A6B8C6"/>
                </a:solidFill>
              </a:rPr>
              <a:t>Vụ GDĐH</a:t>
            </a:r>
          </a:p>
        </p:txBody>
      </p:sp>
      <p:pic>
        <p:nvPicPr>
          <p:cNvPr id="54" name="Picture 53"/>
          <p:cNvPicPr>
            <a:picLocks noChangeAspect="1"/>
          </p:cNvPicPr>
          <p:nvPr/>
        </p:nvPicPr>
        <p:blipFill>
          <a:blip r:embed="rId8"/>
          <a:stretch>
            <a:fillRect/>
          </a:stretch>
        </p:blipFill>
        <p:spPr>
          <a:xfrm>
            <a:off x="5573325" y="916647"/>
            <a:ext cx="491877" cy="403450"/>
          </a:xfrm>
          <a:prstGeom prst="rect">
            <a:avLst/>
          </a:prstGeom>
        </p:spPr>
      </p:pic>
      <p:sp>
        <p:nvSpPr>
          <p:cNvPr id="38" name="Oval 37"/>
          <p:cNvSpPr/>
          <p:nvPr/>
        </p:nvSpPr>
        <p:spPr>
          <a:xfrm>
            <a:off x="3709992" y="3804002"/>
            <a:ext cx="982800" cy="982800"/>
          </a:xfrm>
          <a:prstGeom prst="ellipse">
            <a:avLst/>
          </a:prstGeom>
          <a:solidFill>
            <a:schemeClr val="bg1"/>
          </a:solidFill>
          <a:ln w="9525">
            <a:solidFill>
              <a:srgbClr val="BDC7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9" name="Picture 38"/>
          <p:cNvPicPr>
            <a:picLocks noChangeAspect="1"/>
          </p:cNvPicPr>
          <p:nvPr/>
        </p:nvPicPr>
        <p:blipFill>
          <a:blip r:embed="rId5"/>
          <a:stretch>
            <a:fillRect/>
          </a:stretch>
        </p:blipFill>
        <p:spPr>
          <a:xfrm>
            <a:off x="4011217" y="3894190"/>
            <a:ext cx="380349" cy="319714"/>
          </a:xfrm>
          <a:prstGeom prst="rect">
            <a:avLst/>
          </a:prstGeom>
        </p:spPr>
      </p:pic>
      <p:sp>
        <p:nvSpPr>
          <p:cNvPr id="2" name="TextBox 1"/>
          <p:cNvSpPr txBox="1"/>
          <p:nvPr/>
        </p:nvSpPr>
        <p:spPr>
          <a:xfrm>
            <a:off x="3822526" y="4256645"/>
            <a:ext cx="800459" cy="430887"/>
          </a:xfrm>
          <a:prstGeom prst="rect">
            <a:avLst/>
          </a:prstGeom>
          <a:noFill/>
        </p:spPr>
        <p:txBody>
          <a:bodyPr wrap="square" rtlCol="0">
            <a:spAutoFit/>
          </a:bodyPr>
          <a:lstStyle/>
          <a:p>
            <a:pPr algn="ctr"/>
            <a:r>
              <a:rPr lang="en-US" sz="1100" b="1" dirty="0" err="1">
                <a:solidFill>
                  <a:srgbClr val="A6B8C6"/>
                </a:solidFill>
                <a:latin typeface="Calibri" panose="020F0502020204030204" pitchFamily="34" charset="0"/>
                <a:cs typeface="Calibri" panose="020F0502020204030204" pitchFamily="34" charset="0"/>
              </a:rPr>
              <a:t>Trường</a:t>
            </a:r>
            <a:r>
              <a:rPr lang="en-US" sz="1100" b="1" dirty="0">
                <a:solidFill>
                  <a:srgbClr val="A6B8C6"/>
                </a:solidFill>
                <a:latin typeface="Calibri" panose="020F0502020204030204" pitchFamily="34" charset="0"/>
                <a:cs typeface="Calibri" panose="020F0502020204030204" pitchFamily="34" charset="0"/>
              </a:rPr>
              <a:t> </a:t>
            </a:r>
            <a:r>
              <a:rPr lang="en-US" sz="1100" b="1" dirty="0" err="1">
                <a:solidFill>
                  <a:srgbClr val="A6B8C6"/>
                </a:solidFill>
                <a:latin typeface="Calibri" panose="020F0502020204030204" pitchFamily="34" charset="0"/>
                <a:cs typeface="Calibri" panose="020F0502020204030204" pitchFamily="34" charset="0"/>
              </a:rPr>
              <a:t>điều</a:t>
            </a:r>
            <a:r>
              <a:rPr lang="en-US" sz="1100" b="1" dirty="0">
                <a:solidFill>
                  <a:srgbClr val="A6B8C6"/>
                </a:solidFill>
                <a:latin typeface="Calibri" panose="020F0502020204030204" pitchFamily="34" charset="0"/>
                <a:cs typeface="Calibri" panose="020F0502020204030204" pitchFamily="34" charset="0"/>
              </a:rPr>
              <a:t> </a:t>
            </a:r>
            <a:r>
              <a:rPr lang="en-US" sz="1100" b="1" dirty="0" err="1">
                <a:solidFill>
                  <a:srgbClr val="A6B8C6"/>
                </a:solidFill>
                <a:latin typeface="Calibri" panose="020F0502020204030204" pitchFamily="34" charset="0"/>
                <a:cs typeface="Calibri" panose="020F0502020204030204" pitchFamily="34" charset="0"/>
              </a:rPr>
              <a:t>phối</a:t>
            </a:r>
            <a:endParaRPr lang="en-US" sz="1100" b="1" dirty="0">
              <a:solidFill>
                <a:srgbClr val="A6B8C6"/>
              </a:solidFill>
              <a:latin typeface="Calibri" panose="020F0502020204030204" pitchFamily="34" charset="0"/>
              <a:cs typeface="Calibri" panose="020F0502020204030204" pitchFamily="34" charset="0"/>
            </a:endParaRPr>
          </a:p>
        </p:txBody>
      </p:sp>
      <p:sp>
        <p:nvSpPr>
          <p:cNvPr id="9" name="Regular Pentagon 8"/>
          <p:cNvSpPr/>
          <p:nvPr/>
        </p:nvSpPr>
        <p:spPr>
          <a:xfrm>
            <a:off x="3822526" y="1515570"/>
            <a:ext cx="2534292" cy="2216576"/>
          </a:xfrm>
          <a:prstGeom prst="pentagon">
            <a:avLst/>
          </a:prstGeom>
          <a:solidFill>
            <a:schemeClr val="bg1"/>
          </a:solidFill>
          <a:ln w="19050">
            <a:solidFill>
              <a:schemeClr val="accent2">
                <a:lumMod val="75000"/>
                <a:alpha val="8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4785922" y="2428677"/>
            <a:ext cx="636685" cy="632645"/>
          </a:xfrm>
          <a:prstGeom prst="ellipse">
            <a:avLst/>
          </a:prstGeom>
          <a:solidFill>
            <a:schemeClr val="bg1"/>
          </a:solidFill>
          <a:ln w="12700">
            <a:solidFill>
              <a:schemeClr val="accent2">
                <a:lumMod val="75000"/>
                <a:alpha val="46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p:cNvCxnSpPr>
            <a:stCxn id="9" idx="0"/>
            <a:endCxn id="10" idx="0"/>
          </p:cNvCxnSpPr>
          <p:nvPr/>
        </p:nvCxnSpPr>
        <p:spPr>
          <a:xfrm>
            <a:off x="5089672" y="1515570"/>
            <a:ext cx="14593" cy="913107"/>
          </a:xfrm>
          <a:prstGeom prst="line">
            <a:avLst/>
          </a:prstGeom>
          <a:ln>
            <a:solidFill>
              <a:schemeClr val="accent2">
                <a:lumMod val="75000"/>
                <a:alpha val="46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endCxn id="9" idx="5"/>
          </p:cNvCxnSpPr>
          <p:nvPr/>
        </p:nvCxnSpPr>
        <p:spPr>
          <a:xfrm flipV="1">
            <a:off x="5416535" y="2362225"/>
            <a:ext cx="940280" cy="250393"/>
          </a:xfrm>
          <a:prstGeom prst="line">
            <a:avLst/>
          </a:prstGeom>
          <a:ln>
            <a:solidFill>
              <a:schemeClr val="accent2">
                <a:lumMod val="75000"/>
                <a:alpha val="46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9" idx="1"/>
          </p:cNvCxnSpPr>
          <p:nvPr/>
        </p:nvCxnSpPr>
        <p:spPr>
          <a:xfrm>
            <a:off x="3822529" y="2362225"/>
            <a:ext cx="986211" cy="250393"/>
          </a:xfrm>
          <a:prstGeom prst="line">
            <a:avLst/>
          </a:prstGeom>
          <a:ln>
            <a:solidFill>
              <a:schemeClr val="accent2">
                <a:lumMod val="75000"/>
                <a:alpha val="4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a:stCxn id="9" idx="2"/>
            <a:endCxn id="10" idx="3"/>
          </p:cNvCxnSpPr>
          <p:nvPr/>
        </p:nvCxnSpPr>
        <p:spPr>
          <a:xfrm flipV="1">
            <a:off x="4306534" y="2968673"/>
            <a:ext cx="572628" cy="763467"/>
          </a:xfrm>
          <a:prstGeom prst="line">
            <a:avLst/>
          </a:prstGeom>
          <a:ln>
            <a:solidFill>
              <a:schemeClr val="accent2">
                <a:lumMod val="75000"/>
                <a:alpha val="46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9" idx="4"/>
            <a:endCxn id="10" idx="5"/>
          </p:cNvCxnSpPr>
          <p:nvPr/>
        </p:nvCxnSpPr>
        <p:spPr>
          <a:xfrm flipH="1" flipV="1">
            <a:off x="5329367" y="2968673"/>
            <a:ext cx="543443" cy="763467"/>
          </a:xfrm>
          <a:prstGeom prst="line">
            <a:avLst/>
          </a:prstGeom>
          <a:ln>
            <a:solidFill>
              <a:schemeClr val="accent2">
                <a:lumMod val="75000"/>
                <a:alpha val="46000"/>
              </a:schemeClr>
            </a:solidFill>
          </a:ln>
        </p:spPr>
        <p:style>
          <a:lnRef idx="1">
            <a:schemeClr val="accent1"/>
          </a:lnRef>
          <a:fillRef idx="0">
            <a:schemeClr val="accent1"/>
          </a:fillRef>
          <a:effectRef idx="0">
            <a:schemeClr val="accent1"/>
          </a:effectRef>
          <a:fontRef idx="minor">
            <a:schemeClr val="tx1"/>
          </a:fontRef>
        </p:style>
      </p:cxnSp>
      <p:sp>
        <p:nvSpPr>
          <p:cNvPr id="66" name="Rectangle 65"/>
          <p:cNvSpPr/>
          <p:nvPr/>
        </p:nvSpPr>
        <p:spPr>
          <a:xfrm>
            <a:off x="4586849" y="3264896"/>
            <a:ext cx="1020871" cy="276999"/>
          </a:xfrm>
          <a:prstGeom prst="rect">
            <a:avLst/>
          </a:prstGeom>
        </p:spPr>
        <p:txBody>
          <a:bodyPr wrap="square">
            <a:spAutoFit/>
          </a:bodyPr>
          <a:lstStyle/>
          <a:p>
            <a:pPr algn="ctr"/>
            <a:r>
              <a:rPr lang="en-US" sz="1200" b="1" dirty="0">
                <a:solidFill>
                  <a:schemeClr val="accent2">
                    <a:lumMod val="75000"/>
                    <a:alpha val="95000"/>
                  </a:schemeClr>
                </a:solidFill>
              </a:rPr>
              <a:t>QL PĐK</a:t>
            </a:r>
          </a:p>
        </p:txBody>
      </p:sp>
      <p:sp>
        <p:nvSpPr>
          <p:cNvPr id="67" name="Rectangle 66"/>
          <p:cNvSpPr/>
          <p:nvPr/>
        </p:nvSpPr>
        <p:spPr>
          <a:xfrm>
            <a:off x="5454048" y="2605837"/>
            <a:ext cx="740898" cy="646331"/>
          </a:xfrm>
          <a:prstGeom prst="rect">
            <a:avLst/>
          </a:prstGeom>
        </p:spPr>
        <p:txBody>
          <a:bodyPr wrap="square">
            <a:spAutoFit/>
          </a:bodyPr>
          <a:lstStyle/>
          <a:p>
            <a:pPr algn="ctr"/>
            <a:r>
              <a:rPr lang="en-US" sz="1200" b="1" dirty="0">
                <a:solidFill>
                  <a:schemeClr val="accent2">
                    <a:lumMod val="75000"/>
                    <a:alpha val="95000"/>
                  </a:schemeClr>
                </a:solidFill>
              </a:rPr>
              <a:t>TỔ </a:t>
            </a:r>
          </a:p>
          <a:p>
            <a:pPr algn="ctr"/>
            <a:r>
              <a:rPr lang="en-US" sz="1200" b="1" dirty="0">
                <a:solidFill>
                  <a:schemeClr val="accent2">
                    <a:lumMod val="75000"/>
                    <a:alpha val="95000"/>
                  </a:schemeClr>
                </a:solidFill>
              </a:rPr>
              <a:t>CHỨC </a:t>
            </a:r>
          </a:p>
          <a:p>
            <a:pPr algn="ctr"/>
            <a:r>
              <a:rPr lang="en-US" sz="1200" b="1" dirty="0">
                <a:solidFill>
                  <a:schemeClr val="accent2">
                    <a:lumMod val="75000"/>
                    <a:alpha val="95000"/>
                  </a:schemeClr>
                </a:solidFill>
              </a:rPr>
              <a:t>THI</a:t>
            </a:r>
          </a:p>
        </p:txBody>
      </p:sp>
      <p:sp>
        <p:nvSpPr>
          <p:cNvPr id="68" name="Rectangle 67"/>
          <p:cNvSpPr/>
          <p:nvPr/>
        </p:nvSpPr>
        <p:spPr>
          <a:xfrm>
            <a:off x="5032349" y="1950928"/>
            <a:ext cx="756144" cy="461665"/>
          </a:xfrm>
          <a:prstGeom prst="rect">
            <a:avLst/>
          </a:prstGeom>
        </p:spPr>
        <p:txBody>
          <a:bodyPr wrap="square">
            <a:spAutoFit/>
          </a:bodyPr>
          <a:lstStyle/>
          <a:p>
            <a:pPr algn="ctr"/>
            <a:r>
              <a:rPr lang="en-US" sz="1200" b="1" dirty="0">
                <a:solidFill>
                  <a:schemeClr val="accent2">
                    <a:lumMod val="75000"/>
                    <a:alpha val="95000"/>
                  </a:schemeClr>
                </a:solidFill>
              </a:rPr>
              <a:t>XÉT </a:t>
            </a:r>
          </a:p>
          <a:p>
            <a:pPr algn="ctr"/>
            <a:r>
              <a:rPr lang="en-US" sz="1200" b="1" dirty="0">
                <a:solidFill>
                  <a:schemeClr val="accent2">
                    <a:lumMod val="75000"/>
                    <a:alpha val="95000"/>
                  </a:schemeClr>
                </a:solidFill>
              </a:rPr>
              <a:t>TN</a:t>
            </a:r>
          </a:p>
        </p:txBody>
      </p:sp>
      <p:sp>
        <p:nvSpPr>
          <p:cNvPr id="69" name="Rectangle 68"/>
          <p:cNvSpPr/>
          <p:nvPr/>
        </p:nvSpPr>
        <p:spPr>
          <a:xfrm>
            <a:off x="4178127" y="1931417"/>
            <a:ext cx="1020871" cy="461665"/>
          </a:xfrm>
          <a:prstGeom prst="rect">
            <a:avLst/>
          </a:prstGeom>
        </p:spPr>
        <p:txBody>
          <a:bodyPr wrap="square">
            <a:spAutoFit/>
          </a:bodyPr>
          <a:lstStyle/>
          <a:p>
            <a:pPr algn="ctr"/>
            <a:r>
              <a:rPr lang="en-US" sz="1200" b="1" dirty="0">
                <a:solidFill>
                  <a:schemeClr val="accent2">
                    <a:lumMod val="75000"/>
                    <a:alpha val="95000"/>
                  </a:schemeClr>
                </a:solidFill>
              </a:rPr>
              <a:t>XÉT </a:t>
            </a:r>
          </a:p>
          <a:p>
            <a:pPr algn="ctr"/>
            <a:r>
              <a:rPr lang="en-US" sz="1200" b="1" dirty="0">
                <a:solidFill>
                  <a:schemeClr val="accent2">
                    <a:lumMod val="75000"/>
                    <a:alpha val="95000"/>
                  </a:schemeClr>
                </a:solidFill>
              </a:rPr>
              <a:t>TUYỂN</a:t>
            </a:r>
          </a:p>
        </p:txBody>
      </p:sp>
      <p:sp>
        <p:nvSpPr>
          <p:cNvPr id="70" name="Rectangle 69"/>
          <p:cNvSpPr/>
          <p:nvPr/>
        </p:nvSpPr>
        <p:spPr>
          <a:xfrm>
            <a:off x="3905207" y="2626346"/>
            <a:ext cx="1020871" cy="461665"/>
          </a:xfrm>
          <a:prstGeom prst="rect">
            <a:avLst/>
          </a:prstGeom>
        </p:spPr>
        <p:txBody>
          <a:bodyPr wrap="square">
            <a:spAutoFit/>
          </a:bodyPr>
          <a:lstStyle/>
          <a:p>
            <a:pPr algn="ctr"/>
            <a:r>
              <a:rPr lang="en-US" sz="1200" b="1" dirty="0">
                <a:solidFill>
                  <a:schemeClr val="accent2">
                    <a:lumMod val="75000"/>
                    <a:alpha val="95000"/>
                  </a:schemeClr>
                </a:solidFill>
              </a:rPr>
              <a:t>NHẬP</a:t>
            </a:r>
          </a:p>
          <a:p>
            <a:pPr algn="ctr"/>
            <a:r>
              <a:rPr lang="en-US" sz="1200" b="1" dirty="0">
                <a:solidFill>
                  <a:schemeClr val="accent2">
                    <a:lumMod val="75000"/>
                    <a:alpha val="95000"/>
                  </a:schemeClr>
                </a:solidFill>
              </a:rPr>
              <a:t>HỌC</a:t>
            </a:r>
          </a:p>
        </p:txBody>
      </p:sp>
      <p:sp>
        <p:nvSpPr>
          <p:cNvPr id="71" name="Rectangle 70"/>
          <p:cNvSpPr/>
          <p:nvPr/>
        </p:nvSpPr>
        <p:spPr>
          <a:xfrm>
            <a:off x="4678546" y="2623136"/>
            <a:ext cx="882548" cy="276999"/>
          </a:xfrm>
          <a:prstGeom prst="rect">
            <a:avLst/>
          </a:prstGeom>
        </p:spPr>
        <p:txBody>
          <a:bodyPr wrap="square">
            <a:spAutoFit/>
          </a:bodyPr>
          <a:lstStyle/>
          <a:p>
            <a:pPr algn="ctr"/>
            <a:r>
              <a:rPr lang="en-US" sz="1200" b="1" dirty="0">
                <a:solidFill>
                  <a:schemeClr val="accent2">
                    <a:lumMod val="75000"/>
                    <a:alpha val="95000"/>
                  </a:schemeClr>
                </a:solidFill>
              </a:rPr>
              <a:t>BC-TK</a:t>
            </a:r>
          </a:p>
        </p:txBody>
      </p:sp>
      <p:grpSp>
        <p:nvGrpSpPr>
          <p:cNvPr id="42" name="Group 41"/>
          <p:cNvGrpSpPr/>
          <p:nvPr/>
        </p:nvGrpSpPr>
        <p:grpSpPr>
          <a:xfrm>
            <a:off x="1" y="4859081"/>
            <a:ext cx="3317351" cy="74428"/>
            <a:chOff x="1" y="4901613"/>
            <a:chExt cx="3317351" cy="74428"/>
          </a:xfrm>
        </p:grpSpPr>
        <p:sp>
          <p:nvSpPr>
            <p:cNvPr id="43" name="Snip Single Corner Rectangle 42"/>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ight Triangle 43"/>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5" name="Group 44"/>
          <p:cNvGrpSpPr/>
          <p:nvPr/>
        </p:nvGrpSpPr>
        <p:grpSpPr>
          <a:xfrm>
            <a:off x="3327994" y="4956361"/>
            <a:ext cx="5816006" cy="74017"/>
            <a:chOff x="3327994" y="4860244"/>
            <a:chExt cx="5837270" cy="74438"/>
          </a:xfrm>
        </p:grpSpPr>
        <p:sp>
          <p:nvSpPr>
            <p:cNvPr id="46" name="Snip Single Corner Rectangle 45"/>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ight Triangle 54"/>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6" name="Picture 55">
            <a:extLst>
              <a:ext uri="{FF2B5EF4-FFF2-40B4-BE49-F238E27FC236}">
                <a16:creationId xmlns:a16="http://schemas.microsoft.com/office/drawing/2014/main" xmlns="" id="{C0079D40-BAA1-48E9-8C87-A55AE5FF00C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58" name="5-Point Star 57"/>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20984172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smtClean="0">
                <a:solidFill>
                  <a:schemeClr val="bg1">
                    <a:lumMod val="50000"/>
                  </a:schemeClr>
                </a:solidFill>
                <a:latin typeface="+mj-lt"/>
              </a:rPr>
              <a:t>Những điểm mới trong công tác tổ chức 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775435" y="-1545489"/>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3" name="TextBox 2">
            <a:extLst>
              <a:ext uri="{FF2B5EF4-FFF2-40B4-BE49-F238E27FC236}">
                <a16:creationId xmlns:a16="http://schemas.microsoft.com/office/drawing/2014/main" xmlns="" id="{AEEC284E-5F95-4F01-AF86-E2A58B0F1D81}"/>
              </a:ext>
            </a:extLst>
          </p:cNvPr>
          <p:cNvSpPr txBox="1"/>
          <p:nvPr/>
        </p:nvSpPr>
        <p:spPr>
          <a:xfrm>
            <a:off x="360947" y="874829"/>
            <a:ext cx="8325853" cy="3877985"/>
          </a:xfrm>
          <a:prstGeom prst="rect">
            <a:avLst/>
          </a:prstGeom>
          <a:noFill/>
        </p:spPr>
        <p:txBody>
          <a:bodyPr wrap="square" rtlCol="0">
            <a:spAutoFit/>
          </a:bodyPr>
          <a:lstStyle/>
          <a:p>
            <a:pPr marL="342900" indent="-342900" algn="just">
              <a:spcAft>
                <a:spcPts val="600"/>
              </a:spcAft>
              <a:buFont typeface="Arial" panose="020B0604020202020204" pitchFamily="34" charset="0"/>
              <a:buChar char="•"/>
            </a:pPr>
            <a:r>
              <a:rPr lang="vi-VN" sz="2400"/>
              <a:t>Lịch công tác Kỳ </a:t>
            </a:r>
            <a:r>
              <a:rPr lang="vi-VN" sz="2400" smtClean="0"/>
              <a:t>thi:</a:t>
            </a:r>
          </a:p>
          <a:p>
            <a:pPr marL="685778" lvl="1" indent="-342900" algn="just">
              <a:spcAft>
                <a:spcPts val="600"/>
              </a:spcAft>
              <a:buFont typeface="Arial" panose="020B0604020202020204" pitchFamily="34" charset="0"/>
              <a:buChar char="•"/>
            </a:pPr>
            <a:r>
              <a:rPr lang="vi-VN" sz="2400" smtClean="0"/>
              <a:t>Thời gian ĐKDT: </a:t>
            </a:r>
            <a:r>
              <a:rPr lang="vi-VN" sz="2400" smtClean="0">
                <a:solidFill>
                  <a:srgbClr val="FF0000"/>
                </a:solidFill>
              </a:rPr>
              <a:t>4/5/2022 đến 13/5/2022</a:t>
            </a:r>
          </a:p>
          <a:p>
            <a:pPr marL="685778" lvl="1" indent="-342900" algn="just">
              <a:spcAft>
                <a:spcPts val="600"/>
              </a:spcAft>
              <a:buFont typeface="Arial" panose="020B0604020202020204" pitchFamily="34" charset="0"/>
              <a:buChar char="•"/>
            </a:pPr>
            <a:r>
              <a:rPr lang="vi-VN" sz="2400" smtClean="0"/>
              <a:t>Thời gian công bố </a:t>
            </a:r>
            <a:r>
              <a:rPr lang="vi-VN" sz="2400" smtClean="0">
                <a:solidFill>
                  <a:srgbClr val="FF0000"/>
                </a:solidFill>
              </a:rPr>
              <a:t>kết quả sớm 02 ngày</a:t>
            </a:r>
            <a:r>
              <a:rPr lang="vi-VN" sz="2400" smtClean="0"/>
              <a:t>: 24/7/2022</a:t>
            </a:r>
          </a:p>
          <a:p>
            <a:pPr marL="342900" indent="-342900" algn="just">
              <a:spcAft>
                <a:spcPts val="600"/>
              </a:spcAft>
              <a:buFont typeface="Arial" panose="020B0604020202020204" pitchFamily="34" charset="0"/>
              <a:buChar char="•"/>
            </a:pPr>
            <a:r>
              <a:rPr lang="vi-VN" sz="2400"/>
              <a:t>Đ</a:t>
            </a:r>
            <a:r>
              <a:rPr lang="vi-VN" sz="2400" smtClean="0"/>
              <a:t>ăng </a:t>
            </a:r>
            <a:r>
              <a:rPr lang="vi-VN" sz="2400"/>
              <a:t>ký dự </a:t>
            </a:r>
            <a:r>
              <a:rPr lang="vi-VN" sz="2400" smtClean="0"/>
              <a:t>thi:</a:t>
            </a:r>
          </a:p>
          <a:p>
            <a:pPr marL="685778" lvl="1" indent="-342900" algn="just">
              <a:spcAft>
                <a:spcPts val="600"/>
              </a:spcAft>
              <a:buFont typeface="Arial" panose="020B0604020202020204" pitchFamily="34" charset="0"/>
              <a:buChar char="•"/>
            </a:pPr>
            <a:r>
              <a:rPr lang="vi-VN" sz="2400" smtClean="0">
                <a:solidFill>
                  <a:srgbClr val="FF0000"/>
                </a:solidFill>
              </a:rPr>
              <a:t>Đăng ký dự thi trực tuyến </a:t>
            </a:r>
            <a:r>
              <a:rPr lang="vi-VN" sz="2400" smtClean="0"/>
              <a:t>với thí sinh lớp 12 thông qua tài khoản là số CCCD/CMND hoặc mã định danh</a:t>
            </a:r>
          </a:p>
          <a:p>
            <a:pPr marL="685778" lvl="1" indent="-342900" algn="just">
              <a:spcAft>
                <a:spcPts val="600"/>
              </a:spcAft>
              <a:buFont typeface="Arial" panose="020B0604020202020204" pitchFamily="34" charset="0"/>
              <a:buChar char="•"/>
            </a:pPr>
            <a:r>
              <a:rPr lang="vi-VN" sz="2400" smtClean="0"/>
              <a:t>Phiếu đăng ký dự thi </a:t>
            </a:r>
            <a:r>
              <a:rPr lang="vi-VN" sz="2400" smtClean="0">
                <a:solidFill>
                  <a:srgbClr val="FF0000"/>
                </a:solidFill>
              </a:rPr>
              <a:t>không bao gồm đăng ký xét tuyển đại học và cao đẳng</a:t>
            </a:r>
          </a:p>
          <a:p>
            <a:pPr marL="685778" lvl="1" indent="-342900" algn="just">
              <a:spcAft>
                <a:spcPts val="600"/>
              </a:spcAft>
              <a:buFont typeface="Arial" panose="020B0604020202020204" pitchFamily="34" charset="0"/>
              <a:buChar char="•"/>
            </a:pPr>
            <a:r>
              <a:rPr lang="vi-VN" sz="2400" smtClean="0">
                <a:solidFill>
                  <a:srgbClr val="FF0000"/>
                </a:solidFill>
              </a:rPr>
              <a:t>Nơi thường trú </a:t>
            </a:r>
            <a:r>
              <a:rPr lang="vi-VN" sz="2400" smtClean="0"/>
              <a:t>thay cho Hộ khẩu thường trú</a:t>
            </a:r>
            <a:endParaRPr lang="vi-VN" sz="2400" dirty="0">
              <a:solidFill>
                <a:srgbClr val="22393E"/>
              </a:solidFill>
            </a:endParaRPr>
          </a:p>
        </p:txBody>
      </p:sp>
      <p:sp>
        <p:nvSpPr>
          <p:cNvPr id="15" name="5-Point Star 14"/>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28571280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smtClean="0">
                <a:solidFill>
                  <a:schemeClr val="bg1">
                    <a:lumMod val="50000"/>
                  </a:schemeClr>
                </a:solidFill>
                <a:latin typeface="+mj-lt"/>
              </a:rPr>
              <a:t>Những điểm mới trong công tác tổ chức 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775435" y="-1545489"/>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15" name="5-Point Star 14"/>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
        <p:nvSpPr>
          <p:cNvPr id="3" name="TextBox 2">
            <a:extLst>
              <a:ext uri="{FF2B5EF4-FFF2-40B4-BE49-F238E27FC236}">
                <a16:creationId xmlns:a16="http://schemas.microsoft.com/office/drawing/2014/main" xmlns="" id="{AEEC284E-5F95-4F01-AF86-E2A58B0F1D81}"/>
              </a:ext>
            </a:extLst>
          </p:cNvPr>
          <p:cNvSpPr txBox="1"/>
          <p:nvPr/>
        </p:nvSpPr>
        <p:spPr>
          <a:xfrm>
            <a:off x="360947" y="1078029"/>
            <a:ext cx="8325853" cy="2831544"/>
          </a:xfrm>
          <a:prstGeom prst="rect">
            <a:avLst/>
          </a:prstGeom>
          <a:noFill/>
        </p:spPr>
        <p:txBody>
          <a:bodyPr wrap="square" rtlCol="0">
            <a:spAutoFit/>
          </a:bodyPr>
          <a:lstStyle/>
          <a:p>
            <a:pPr marL="342900" indent="-342900" algn="just">
              <a:spcAft>
                <a:spcPts val="1200"/>
              </a:spcAft>
              <a:buFont typeface="Arial" panose="020B0604020202020204" pitchFamily="34" charset="0"/>
              <a:buChar char="•"/>
            </a:pPr>
            <a:r>
              <a:rPr lang="vi-VN" sz="2400" smtClean="0"/>
              <a:t>Tổ </a:t>
            </a:r>
            <a:r>
              <a:rPr lang="vi-VN" sz="2400"/>
              <a:t>chức thu </a:t>
            </a:r>
            <a:r>
              <a:rPr lang="vi-VN" sz="2400">
                <a:solidFill>
                  <a:srgbClr val="FF0000"/>
                </a:solidFill>
              </a:rPr>
              <a:t>thiết bị thu, phát thông tin </a:t>
            </a:r>
            <a:r>
              <a:rPr lang="vi-VN" sz="2400"/>
              <a:t>của những người đang thực hiện nhiệm vụ </a:t>
            </a:r>
            <a:r>
              <a:rPr lang="vi-VN" sz="2400" smtClean="0"/>
              <a:t>và lưu </a:t>
            </a:r>
            <a:r>
              <a:rPr lang="vi-VN" sz="2400"/>
              <a:t>giữ, bảo quản các thiết bị này trong suốt thời gian diễn ra buổi thi với </a:t>
            </a:r>
            <a:r>
              <a:rPr lang="vi-VN" sz="2400">
                <a:solidFill>
                  <a:srgbClr val="FF0000"/>
                </a:solidFill>
              </a:rPr>
              <a:t>sự phối hợp bảo đảm an ninh, an toàn của công an. </a:t>
            </a:r>
            <a:endParaRPr lang="vi-VN" sz="2400" smtClean="0">
              <a:solidFill>
                <a:srgbClr val="FF0000"/>
              </a:solidFill>
            </a:endParaRPr>
          </a:p>
          <a:p>
            <a:pPr marL="342900" indent="-342900" algn="just">
              <a:spcAft>
                <a:spcPts val="1200"/>
              </a:spcAft>
              <a:buFont typeface="Arial" panose="020B0604020202020204" pitchFamily="34" charset="0"/>
              <a:buChar char="•"/>
            </a:pPr>
            <a:r>
              <a:rPr lang="vi-VN" sz="2400" smtClean="0"/>
              <a:t>Công </a:t>
            </a:r>
            <a:r>
              <a:rPr lang="vi-VN" sz="2400"/>
              <a:t>tác in sao, vận chuyển và bàn giao đề </a:t>
            </a:r>
            <a:r>
              <a:rPr lang="vi-VN" sz="2400" smtClean="0"/>
              <a:t>thi: Vòng </a:t>
            </a:r>
            <a:r>
              <a:rPr lang="vi-VN" sz="2400"/>
              <a:t>2 - Vòng bảo vệ trong: chỉ gồm có 01 công an và </a:t>
            </a:r>
            <a:r>
              <a:rPr lang="vi-VN" sz="2400">
                <a:solidFill>
                  <a:srgbClr val="FF0000"/>
                </a:solidFill>
              </a:rPr>
              <a:t>01 cán bộ giám </a:t>
            </a:r>
            <a:r>
              <a:rPr lang="vi-VN" sz="2400" smtClean="0">
                <a:solidFill>
                  <a:srgbClr val="FF0000"/>
                </a:solidFill>
              </a:rPr>
              <a:t>sát</a:t>
            </a:r>
          </a:p>
        </p:txBody>
      </p:sp>
    </p:spTree>
    <p:extLst>
      <p:ext uri="{BB962C8B-B14F-4D97-AF65-F5344CB8AC3E}">
        <p14:creationId xmlns:p14="http://schemas.microsoft.com/office/powerpoint/2010/main" val="19108025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smtClean="0">
                <a:solidFill>
                  <a:schemeClr val="bg1">
                    <a:lumMod val="50000"/>
                  </a:schemeClr>
                </a:solidFill>
                <a:latin typeface="+mj-lt"/>
              </a:rPr>
              <a:t>Những điểm mới trong công tác tổ chức 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775435" y="-1545489"/>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3" name="TextBox 2">
            <a:extLst>
              <a:ext uri="{FF2B5EF4-FFF2-40B4-BE49-F238E27FC236}">
                <a16:creationId xmlns:a16="http://schemas.microsoft.com/office/drawing/2014/main" xmlns="" id="{AEEC284E-5F95-4F01-AF86-E2A58B0F1D81}"/>
              </a:ext>
            </a:extLst>
          </p:cNvPr>
          <p:cNvSpPr txBox="1"/>
          <p:nvPr/>
        </p:nvSpPr>
        <p:spPr>
          <a:xfrm>
            <a:off x="360947" y="1078029"/>
            <a:ext cx="8325853" cy="2616101"/>
          </a:xfrm>
          <a:prstGeom prst="rect">
            <a:avLst/>
          </a:prstGeom>
          <a:noFill/>
        </p:spPr>
        <p:txBody>
          <a:bodyPr wrap="square" rtlCol="0">
            <a:spAutoFit/>
          </a:bodyPr>
          <a:lstStyle/>
          <a:p>
            <a:pPr marL="342900" indent="-342900" algn="just">
              <a:spcAft>
                <a:spcPts val="1200"/>
              </a:spcAft>
              <a:buFont typeface="Arial" panose="020B0604020202020204" pitchFamily="34" charset="0"/>
              <a:buChar char="•"/>
            </a:pPr>
            <a:r>
              <a:rPr lang="vi-VN" sz="2400" smtClean="0"/>
              <a:t>Công </a:t>
            </a:r>
            <a:r>
              <a:rPr lang="vi-VN" sz="2400"/>
              <a:t>tác coi </a:t>
            </a:r>
            <a:r>
              <a:rPr lang="vi-VN" sz="2400" smtClean="0"/>
              <a:t>thi</a:t>
            </a:r>
          </a:p>
          <a:p>
            <a:pPr marL="685778" lvl="1" indent="-342900" algn="just">
              <a:spcAft>
                <a:spcPts val="1200"/>
              </a:spcAft>
              <a:buFont typeface="Arial" panose="020B0604020202020204" pitchFamily="34" charset="0"/>
              <a:buChar char="•"/>
            </a:pPr>
            <a:r>
              <a:rPr lang="vi-VN" sz="2000" smtClean="0"/>
              <a:t>Bố </a:t>
            </a:r>
            <a:r>
              <a:rPr lang="vi-VN" sz="2000"/>
              <a:t>trí trật tự viên, nhân viên phục vụ là nhân viên hoặc là người được ký hợp đồng của trường nơi đặt Điểm thi </a:t>
            </a:r>
            <a:r>
              <a:rPr lang="vi-VN" sz="2000">
                <a:solidFill>
                  <a:srgbClr val="FF0000"/>
                </a:solidFill>
              </a:rPr>
              <a:t>hoặc nhân viên của các cơ sở giáo dục khác do Sở GDĐT điều </a:t>
            </a:r>
            <a:r>
              <a:rPr lang="vi-VN" sz="2000" smtClean="0">
                <a:solidFill>
                  <a:srgbClr val="FF0000"/>
                </a:solidFill>
              </a:rPr>
              <a:t>động</a:t>
            </a:r>
            <a:r>
              <a:rPr lang="vi-VN" sz="2000"/>
              <a:t>.</a:t>
            </a:r>
            <a:endParaRPr lang="vi-VN" sz="2000" smtClean="0"/>
          </a:p>
          <a:p>
            <a:pPr marL="685778" lvl="1" indent="-342900" algn="just">
              <a:spcAft>
                <a:spcPts val="1200"/>
              </a:spcAft>
              <a:buFont typeface="Arial" panose="020B0604020202020204" pitchFamily="34" charset="0"/>
              <a:buChar char="•"/>
            </a:pPr>
            <a:r>
              <a:rPr lang="vi-VN" sz="2000"/>
              <a:t>Trưởng Điểm thi phải bố trí địa điểm bảo đảm an toàn, cách biệt </a:t>
            </a:r>
            <a:r>
              <a:rPr lang="vi-VN" sz="2000">
                <a:solidFill>
                  <a:srgbClr val="FF0000"/>
                </a:solidFill>
              </a:rPr>
              <a:t>phòng thi tối thiểu 25 mét </a:t>
            </a:r>
            <a:r>
              <a:rPr lang="vi-VN" sz="2000"/>
              <a:t>để bảo quản vật dụng cá nhân và các tài liệu và vật dụng bị </a:t>
            </a:r>
            <a:r>
              <a:rPr lang="vi-VN" sz="2000" smtClean="0"/>
              <a:t>cấm</a:t>
            </a:r>
            <a:r>
              <a:rPr lang="vi-VN" sz="2000" smtClean="0">
                <a:solidFill>
                  <a:srgbClr val="22393E"/>
                </a:solidFill>
              </a:rPr>
              <a:t>.</a:t>
            </a:r>
            <a:endParaRPr lang="vi-VN" sz="2000" smtClean="0"/>
          </a:p>
        </p:txBody>
      </p:sp>
      <p:sp>
        <p:nvSpPr>
          <p:cNvPr id="15" name="5-Point Star 14"/>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40284582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smtClean="0">
                <a:solidFill>
                  <a:schemeClr val="bg1">
                    <a:lumMod val="50000"/>
                  </a:schemeClr>
                </a:solidFill>
                <a:latin typeface="+mj-lt"/>
              </a:rPr>
              <a:t>Những điểm mới trong công tác tổ chức 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775435" y="-1545489"/>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3" name="TextBox 2">
            <a:extLst>
              <a:ext uri="{FF2B5EF4-FFF2-40B4-BE49-F238E27FC236}">
                <a16:creationId xmlns:a16="http://schemas.microsoft.com/office/drawing/2014/main" xmlns="" id="{AEEC284E-5F95-4F01-AF86-E2A58B0F1D81}"/>
              </a:ext>
            </a:extLst>
          </p:cNvPr>
          <p:cNvSpPr txBox="1"/>
          <p:nvPr/>
        </p:nvSpPr>
        <p:spPr>
          <a:xfrm>
            <a:off x="360947" y="1078029"/>
            <a:ext cx="8325853" cy="3231654"/>
          </a:xfrm>
          <a:prstGeom prst="rect">
            <a:avLst/>
          </a:prstGeom>
          <a:noFill/>
        </p:spPr>
        <p:txBody>
          <a:bodyPr wrap="square" rtlCol="0">
            <a:spAutoFit/>
          </a:bodyPr>
          <a:lstStyle/>
          <a:p>
            <a:pPr marL="342900" indent="-342900" algn="just">
              <a:spcAft>
                <a:spcPts val="1200"/>
              </a:spcAft>
              <a:buFont typeface="Arial" panose="020B0604020202020204" pitchFamily="34" charset="0"/>
              <a:buChar char="•"/>
            </a:pPr>
            <a:r>
              <a:rPr lang="vi-VN" sz="2400" smtClean="0"/>
              <a:t>Công </a:t>
            </a:r>
            <a:r>
              <a:rPr lang="vi-VN" sz="2400"/>
              <a:t>tác coi </a:t>
            </a:r>
            <a:r>
              <a:rPr lang="vi-VN" sz="2400" smtClean="0"/>
              <a:t>thi</a:t>
            </a:r>
          </a:p>
          <a:p>
            <a:pPr marL="685778" lvl="1" indent="-342900" algn="just">
              <a:spcAft>
                <a:spcPts val="1200"/>
              </a:spcAft>
              <a:buFont typeface="Arial" panose="020B0604020202020204" pitchFamily="34" charset="0"/>
              <a:buChar char="•"/>
            </a:pPr>
            <a:r>
              <a:rPr lang="vi-VN" sz="2000" smtClean="0"/>
              <a:t>CBCT thông </a:t>
            </a:r>
            <a:r>
              <a:rPr lang="vi-VN" sz="2000"/>
              <a:t>báo rõ: </a:t>
            </a:r>
            <a:r>
              <a:rPr lang="vi-VN" sz="2000">
                <a:solidFill>
                  <a:srgbClr val="FF0000"/>
                </a:solidFill>
              </a:rPr>
              <a:t>mọi hành vi cung cấp, tiết lộ đề thi </a:t>
            </a:r>
            <a:r>
              <a:rPr lang="vi-VN" sz="2000"/>
              <a:t>trong thời hạn bảo vệ bí mật nhà nước độ Tối mật đối với đề thi đều bị coi là làm lộ bí mật nhà nước và </a:t>
            </a:r>
            <a:r>
              <a:rPr lang="vi-VN" sz="2000">
                <a:solidFill>
                  <a:srgbClr val="FF0000"/>
                </a:solidFill>
              </a:rPr>
              <a:t>bị xử lý theo quy định của pháp luật, kể cả xử lý hình </a:t>
            </a:r>
            <a:r>
              <a:rPr lang="vi-VN" sz="2000" smtClean="0">
                <a:solidFill>
                  <a:srgbClr val="FF0000"/>
                </a:solidFill>
              </a:rPr>
              <a:t>sự.</a:t>
            </a:r>
          </a:p>
          <a:p>
            <a:pPr marL="685778" lvl="1" indent="-342900" algn="just">
              <a:spcAft>
                <a:spcPts val="1200"/>
              </a:spcAft>
              <a:buFont typeface="Arial" panose="020B0604020202020204" pitchFamily="34" charset="0"/>
              <a:buChar char="•"/>
            </a:pPr>
            <a:r>
              <a:rPr lang="vi-VN" sz="2000"/>
              <a:t>Trưởng Điểm thi quy định một số cách đánh số báo danh trong phòng thi cho từng buổi thi tại Điểm thi và tổ chức cho CBCT thứ hai </a:t>
            </a:r>
            <a:r>
              <a:rPr lang="vi-VN" sz="2000">
                <a:solidFill>
                  <a:srgbClr val="FF0000"/>
                </a:solidFill>
              </a:rPr>
              <a:t>bắt thăm cách đánh số báo danh đồng thời với bắt thăm phòng thi trước buổi </a:t>
            </a:r>
            <a:r>
              <a:rPr lang="vi-VN" sz="2000" smtClean="0">
                <a:solidFill>
                  <a:srgbClr val="FF0000"/>
                </a:solidFill>
              </a:rPr>
              <a:t>thi</a:t>
            </a:r>
            <a:r>
              <a:rPr lang="vi-VN" sz="2000" smtClean="0"/>
              <a:t>.</a:t>
            </a:r>
            <a:endParaRPr lang="vi-VN" sz="2000"/>
          </a:p>
        </p:txBody>
      </p:sp>
      <p:sp>
        <p:nvSpPr>
          <p:cNvPr id="15" name="5-Point Star 14"/>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25977172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23"/>
          <p:cNvSpPr txBox="1">
            <a:spLocks/>
          </p:cNvSpPr>
          <p:nvPr/>
        </p:nvSpPr>
        <p:spPr>
          <a:xfrm>
            <a:off x="457200" y="325589"/>
            <a:ext cx="8229600" cy="523219"/>
          </a:xfrm>
          <a:prstGeom prst="rect">
            <a:avLst/>
          </a:prstGeom>
          <a:noFill/>
          <a:ln>
            <a:noFill/>
          </a:ln>
        </p:spPr>
        <p:txBody>
          <a:bodyPr lIns="91425" tIns="45700" rIns="91425" bIns="45700" anchor="ctr" anchorCtr="0">
            <a:noAutofit/>
          </a:bodyPr>
          <a:lstStyle>
            <a:defPPr marR="0" algn="l" rtl="0">
              <a:lnSpc>
                <a:spcPct val="100000"/>
              </a:lnSpc>
              <a:spcBef>
                <a:spcPts val="0"/>
              </a:spcBef>
              <a:spcAft>
                <a:spcPts val="0"/>
              </a:spcAft>
            </a:defPPr>
            <a:lvl1pPr marL="0" marR="0" indent="0" algn="ctr" rtl="0">
              <a:lnSpc>
                <a:spcPct val="100000"/>
              </a:lnSpc>
              <a:spcBef>
                <a:spcPts val="0"/>
              </a:spcBef>
              <a:spcAft>
                <a:spcPts val="0"/>
              </a:spcAft>
              <a:buClr>
                <a:schemeClr val="dk1"/>
              </a:buClr>
              <a:buFont typeface="Source Sans Pro"/>
              <a:buNone/>
              <a:defRPr sz="1400" b="0" i="0" u="none" strike="noStrike" cap="none" baseline="0">
                <a:solidFill>
                  <a:srgbClr val="000000"/>
                </a:solidFill>
                <a:latin typeface="Calibri" panose="020F0502020204030204" pitchFamily="34" charset="0"/>
                <a:ea typeface="Calibri" panose="020F0502020204030204" pitchFamily="34" charset="0"/>
                <a:cs typeface="Arial"/>
                <a:sym typeface="Arial"/>
              </a:defRPr>
            </a:lvl1pPr>
            <a:lvl2pPr marL="0" marR="0" indent="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pPr lvl="0" algn="l" defTabSz="914400">
              <a:buClr>
                <a:srgbClr val="2C3E50"/>
              </a:buClr>
              <a:buSzPct val="25000"/>
              <a:defRPr/>
            </a:pPr>
            <a:r>
              <a:rPr lang="en-US" sz="2400" b="1" smtClean="0">
                <a:solidFill>
                  <a:schemeClr val="bg1">
                    <a:lumMod val="50000"/>
                  </a:schemeClr>
                </a:solidFill>
                <a:latin typeface="+mj-lt"/>
              </a:rPr>
              <a:t>Những điểm mới trong công tác tổ chức thi</a:t>
            </a:r>
            <a:endParaRPr kumimoji="0" lang="en-US" sz="2400" b="0" i="0" u="none" strike="noStrike" kern="0" cap="none" spc="0" normalizeH="0" baseline="0" noProof="0" dirty="0">
              <a:ln>
                <a:noFill/>
              </a:ln>
              <a:solidFill>
                <a:schemeClr val="bg1">
                  <a:lumMod val="50000"/>
                </a:schemeClr>
              </a:solidFill>
              <a:effectLst/>
              <a:uLnTx/>
              <a:uFillTx/>
              <a:latin typeface="+mj-lt"/>
              <a:ea typeface="Source Sans Pro"/>
              <a:cs typeface="Source Sans Pro"/>
              <a:sym typeface="Source Sans Pro"/>
            </a:endParaRPr>
          </a:p>
        </p:txBody>
      </p:sp>
      <p:sp>
        <p:nvSpPr>
          <p:cNvPr id="12" name="Shape 127"/>
          <p:cNvSpPr/>
          <p:nvPr/>
        </p:nvSpPr>
        <p:spPr>
          <a:xfrm>
            <a:off x="578224" y="803902"/>
            <a:ext cx="457200" cy="23461"/>
          </a:xfrm>
          <a:prstGeom prst="rect">
            <a:avLst/>
          </a:prstGeom>
          <a:solidFill>
            <a:schemeClr val="accent2">
              <a:lumMod val="75000"/>
            </a:schemeClr>
          </a:solidFill>
          <a:ln>
            <a:noFill/>
          </a:ln>
        </p:spPr>
        <p:txBody>
          <a:bodyPr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chemeClr val="accent2">
                  <a:lumMod val="50000"/>
                </a:schemeClr>
              </a:solidFill>
              <a:effectLst/>
              <a:uLnTx/>
              <a:uFillTx/>
              <a:latin typeface="Calibri"/>
              <a:ea typeface="Calibri"/>
              <a:cs typeface="Calibri"/>
              <a:sym typeface="Calibri"/>
            </a:endParaRPr>
          </a:p>
        </p:txBody>
      </p:sp>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775435" y="-1545489"/>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3" name="TextBox 2">
            <a:extLst>
              <a:ext uri="{FF2B5EF4-FFF2-40B4-BE49-F238E27FC236}">
                <a16:creationId xmlns:a16="http://schemas.microsoft.com/office/drawing/2014/main" xmlns="" id="{AEEC284E-5F95-4F01-AF86-E2A58B0F1D81}"/>
              </a:ext>
            </a:extLst>
          </p:cNvPr>
          <p:cNvSpPr txBox="1"/>
          <p:nvPr/>
        </p:nvSpPr>
        <p:spPr>
          <a:xfrm>
            <a:off x="360947" y="847904"/>
            <a:ext cx="8325853" cy="4001095"/>
          </a:xfrm>
          <a:prstGeom prst="rect">
            <a:avLst/>
          </a:prstGeom>
          <a:noFill/>
        </p:spPr>
        <p:txBody>
          <a:bodyPr wrap="square" rtlCol="0">
            <a:spAutoFit/>
          </a:bodyPr>
          <a:lstStyle/>
          <a:p>
            <a:pPr marL="342900" indent="-342900" algn="just">
              <a:spcAft>
                <a:spcPts val="1200"/>
              </a:spcAft>
              <a:buFont typeface="Arial" panose="020B0604020202020204" pitchFamily="34" charset="0"/>
              <a:buChar char="•"/>
            </a:pPr>
            <a:r>
              <a:rPr lang="vi-VN" sz="2400" smtClean="0"/>
              <a:t>Công </a:t>
            </a:r>
            <a:r>
              <a:rPr lang="vi-VN" sz="2400"/>
              <a:t>tác chấm thi, chấm kiểm tra và phúc </a:t>
            </a:r>
            <a:r>
              <a:rPr lang="vi-VN" sz="2400" smtClean="0"/>
              <a:t>khảo</a:t>
            </a:r>
          </a:p>
          <a:p>
            <a:pPr marL="685778" lvl="1" indent="-342900" algn="just">
              <a:spcAft>
                <a:spcPts val="1200"/>
              </a:spcAft>
              <a:buFont typeface="Arial" panose="020B0604020202020204" pitchFamily="34" charset="0"/>
              <a:buChar char="•"/>
            </a:pPr>
            <a:r>
              <a:rPr lang="vi-VN" sz="2000" smtClean="0"/>
              <a:t>Sau </a:t>
            </a:r>
            <a:r>
              <a:rPr lang="vi-VN" sz="2000"/>
              <a:t>khi Ban Chấm thi </a:t>
            </a:r>
            <a:r>
              <a:rPr lang="vi-VN" sz="2000">
                <a:solidFill>
                  <a:srgbClr val="FF0000"/>
                </a:solidFill>
              </a:rPr>
              <a:t>hoàn thành công việc chấm điểm và nhập điểm toàn bộ các bài thi vào phần mềm (được Trưởng ban Chấm thi xác nhận bằng văn bản), Tổ Trưởng Tổ phách </a:t>
            </a:r>
            <a:r>
              <a:rPr lang="vi-VN" sz="2000" smtClean="0">
                <a:solidFill>
                  <a:srgbClr val="FF0000"/>
                </a:solidFill>
              </a:rPr>
              <a:t>1/2 </a:t>
            </a:r>
            <a:r>
              <a:rPr lang="vi-VN" sz="2000">
                <a:solidFill>
                  <a:srgbClr val="FF0000"/>
                </a:solidFill>
              </a:rPr>
              <a:t>mới được tổ chức xuất dữ liệu thông tin</a:t>
            </a:r>
            <a:r>
              <a:rPr lang="vi-VN" sz="2000"/>
              <a:t> của thí sinh kèm số phách 1 để phục vụ công tác khớp phách</a:t>
            </a:r>
            <a:r>
              <a:rPr lang="vi-VN" sz="2000" smtClean="0"/>
              <a:t>.</a:t>
            </a:r>
          </a:p>
          <a:p>
            <a:pPr marL="685778" lvl="1" indent="-342900" algn="just">
              <a:spcAft>
                <a:spcPts val="1200"/>
              </a:spcAft>
              <a:buFont typeface="Arial" panose="020B0604020202020204" pitchFamily="34" charset="0"/>
              <a:buChar char="•"/>
            </a:pPr>
            <a:r>
              <a:rPr lang="vi-VN" sz="2000"/>
              <a:t>Bố trí thư ký Hội đồng thi làm việc </a:t>
            </a:r>
            <a:r>
              <a:rPr lang="vi-VN" sz="2000" smtClean="0"/>
              <a:t>tại </a:t>
            </a:r>
            <a:r>
              <a:rPr lang="vi-VN" sz="2000"/>
              <a:t>Ban Chấm thi tự luận tại </a:t>
            </a:r>
            <a:r>
              <a:rPr lang="vi-VN" sz="2000" smtClean="0">
                <a:solidFill>
                  <a:srgbClr val="FF0000"/>
                </a:solidFill>
              </a:rPr>
              <a:t>phòng/khu vực </a:t>
            </a:r>
            <a:r>
              <a:rPr lang="vi-VN" sz="2000">
                <a:solidFill>
                  <a:srgbClr val="FF0000"/>
                </a:solidFill>
              </a:rPr>
              <a:t>bảo quản bài thi tự luận</a:t>
            </a:r>
            <a:r>
              <a:rPr lang="vi-VN" sz="2000"/>
              <a:t>. </a:t>
            </a:r>
            <a:endParaRPr lang="vi-VN" sz="2000" smtClean="0"/>
          </a:p>
          <a:p>
            <a:pPr marL="685778" lvl="1" indent="-342900" algn="just">
              <a:spcAft>
                <a:spcPts val="1200"/>
              </a:spcAft>
              <a:buFont typeface="Arial" panose="020B0604020202020204" pitchFamily="34" charset="0"/>
              <a:buChar char="•"/>
            </a:pPr>
            <a:r>
              <a:rPr lang="vi-VN" sz="2000"/>
              <a:t>Các thành phần </a:t>
            </a:r>
            <a:r>
              <a:rPr lang="vi-VN" sz="2000">
                <a:solidFill>
                  <a:srgbClr val="FF0000"/>
                </a:solidFill>
              </a:rPr>
              <a:t>không trực tiếp tham gia công tác chuyên môn</a:t>
            </a:r>
            <a:r>
              <a:rPr lang="vi-VN" sz="2000"/>
              <a:t> tại Ban Chấm thi như công an, bảo vệ, y tế, phục vụ có thể tham gia Ban Phúc khảo.</a:t>
            </a:r>
            <a:endParaRPr lang="vi-VN" sz="2000" dirty="0">
              <a:solidFill>
                <a:srgbClr val="22393E"/>
              </a:solidFill>
            </a:endParaRPr>
          </a:p>
        </p:txBody>
      </p:sp>
      <p:sp>
        <p:nvSpPr>
          <p:cNvPr id="15" name="5-Point Star 14"/>
          <p:cNvSpPr/>
          <p:nvPr/>
        </p:nvSpPr>
        <p:spPr>
          <a:xfrm>
            <a:off x="8484669" y="90416"/>
            <a:ext cx="404261" cy="331199"/>
          </a:xfrm>
          <a:prstGeom prst="star5">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9589386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1" y="4859081"/>
            <a:ext cx="3317351" cy="74428"/>
            <a:chOff x="1" y="4901613"/>
            <a:chExt cx="3317351" cy="74428"/>
          </a:xfrm>
        </p:grpSpPr>
        <p:sp>
          <p:nvSpPr>
            <p:cNvPr id="26" name="Snip Single Corner Rectangle 25"/>
            <p:cNvSpPr/>
            <p:nvPr/>
          </p:nvSpPr>
          <p:spPr>
            <a:xfrm>
              <a:off x="1" y="4901613"/>
              <a:ext cx="3157863" cy="74428"/>
            </a:xfrm>
            <a:prstGeom prst="snip1Rect">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ight Triangle 26"/>
            <p:cNvSpPr/>
            <p:nvPr/>
          </p:nvSpPr>
          <p:spPr>
            <a:xfrm>
              <a:off x="3157864" y="4901613"/>
              <a:ext cx="159488" cy="70636"/>
            </a:xfrm>
            <a:prstGeom prst="r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8" name="Group 27"/>
          <p:cNvGrpSpPr/>
          <p:nvPr/>
        </p:nvGrpSpPr>
        <p:grpSpPr>
          <a:xfrm>
            <a:off x="3327994" y="4956361"/>
            <a:ext cx="5816006" cy="74017"/>
            <a:chOff x="3327994" y="4860244"/>
            <a:chExt cx="5837270" cy="74438"/>
          </a:xfrm>
        </p:grpSpPr>
        <p:sp>
          <p:nvSpPr>
            <p:cNvPr id="29" name="Snip Single Corner Rectangle 28"/>
            <p:cNvSpPr/>
            <p:nvPr/>
          </p:nvSpPr>
          <p:spPr>
            <a:xfrm rot="10800000">
              <a:off x="3519376" y="4860244"/>
              <a:ext cx="5645888" cy="74437"/>
            </a:xfrm>
            <a:prstGeom prst="snip1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ight Triangle 29"/>
            <p:cNvSpPr/>
            <p:nvPr/>
          </p:nvSpPr>
          <p:spPr>
            <a:xfrm rot="16200000" flipH="1">
              <a:off x="3397313" y="4791347"/>
              <a:ext cx="74016" cy="212653"/>
            </a:xfrm>
            <a:prstGeom prst="rtTriangle">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a:extLst>
              <a:ext uri="{FF2B5EF4-FFF2-40B4-BE49-F238E27FC236}">
                <a16:creationId xmlns:a16="http://schemas.microsoft.com/office/drawing/2014/main" xmlns="" id="{31468207-B341-4CB6-8C14-BC26F3AFD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0422"/>
            <a:ext cx="1652380" cy="377424"/>
          </a:xfrm>
          <a:prstGeom prst="rect">
            <a:avLst/>
          </a:prstGeom>
        </p:spPr>
      </p:pic>
      <p:sp>
        <p:nvSpPr>
          <p:cNvPr id="21" name="Content Placeholder 2">
            <a:extLst>
              <a:ext uri="{FF2B5EF4-FFF2-40B4-BE49-F238E27FC236}">
                <a16:creationId xmlns:a16="http://schemas.microsoft.com/office/drawing/2014/main" xmlns="" id="{9341643E-D2D2-43D3-9B68-BBBFB1F3DD80}"/>
              </a:ext>
            </a:extLst>
          </p:cNvPr>
          <p:cNvSpPr txBox="1">
            <a:spLocks/>
          </p:cNvSpPr>
          <p:nvPr/>
        </p:nvSpPr>
        <p:spPr>
          <a:xfrm>
            <a:off x="-400050" y="877058"/>
            <a:ext cx="9544050" cy="3742156"/>
          </a:xfrm>
          <a:prstGeom prst="rect">
            <a:avLst/>
          </a:prstGeom>
        </p:spPr>
        <p:txBody>
          <a:bodyPr/>
          <a:lstStyle>
            <a:lvl1pPr marL="171442" indent="-171442" algn="l" defTabSz="685766" rtl="0" eaLnBrk="1" latinLnBrk="0" hangingPunct="1">
              <a:lnSpc>
                <a:spcPct val="90000"/>
              </a:lnSpc>
              <a:spcBef>
                <a:spcPts val="750"/>
              </a:spcBef>
              <a:buFont typeface="Arial" panose="020B0604020202020204" pitchFamily="34" charset="0"/>
              <a:buChar char="•"/>
              <a:defRPr lang="en-US" sz="1800" kern="1200" dirty="0" smtClean="0">
                <a:solidFill>
                  <a:schemeClr val="tx1">
                    <a:lumMod val="75000"/>
                    <a:lumOff val="25000"/>
                  </a:schemeClr>
                </a:solidFill>
                <a:effectLst/>
                <a:latin typeface="Calibri" pitchFamily="34" charset="0"/>
                <a:ea typeface="Roboto Light" panose="02000000000000000000" pitchFamily="2" charset="0"/>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lang="en-US" sz="1500" kern="1200" dirty="0" smtClean="0">
                <a:solidFill>
                  <a:schemeClr val="tx1">
                    <a:lumMod val="75000"/>
                    <a:lumOff val="25000"/>
                  </a:schemeClr>
                </a:solidFill>
                <a:effectLst/>
                <a:latin typeface="Calibri" pitchFamily="34" charset="0"/>
                <a:ea typeface="Roboto Light" panose="02000000000000000000" pitchFamily="2" charset="0"/>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lang="en-US" sz="1400" kern="1200" dirty="0" smtClean="0">
                <a:solidFill>
                  <a:schemeClr val="tx1">
                    <a:lumMod val="75000"/>
                    <a:lumOff val="25000"/>
                  </a:schemeClr>
                </a:solidFill>
                <a:effectLst/>
                <a:latin typeface="Calibri" pitchFamily="34" charset="0"/>
                <a:ea typeface="Roboto Light" panose="02000000000000000000" pitchFamily="2" charset="0"/>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lang="en-US" sz="1200" kern="1200" dirty="0" smtClean="0">
                <a:solidFill>
                  <a:schemeClr val="tx1">
                    <a:lumMod val="75000"/>
                    <a:lumOff val="25000"/>
                  </a:schemeClr>
                </a:solidFill>
                <a:effectLst/>
                <a:latin typeface="Calibri" pitchFamily="34" charset="0"/>
                <a:ea typeface="Roboto Light" panose="02000000000000000000" pitchFamily="2" charset="0"/>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lang="en-US" sz="1200" kern="1200" dirty="0">
                <a:solidFill>
                  <a:schemeClr val="tx1">
                    <a:lumMod val="75000"/>
                    <a:lumOff val="25000"/>
                  </a:schemeClr>
                </a:solidFill>
                <a:effectLst/>
                <a:latin typeface="Calibri" pitchFamily="34" charset="0"/>
                <a:ea typeface="Roboto Light" panose="02000000000000000000" pitchFamily="2" charset="0"/>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a:lstStyle>
          <a:p>
            <a:pPr marL="0" indent="0" algn="ctr">
              <a:buFont typeface="Arial" panose="020B0604020202020204" pitchFamily="34" charset="0"/>
              <a:buNone/>
            </a:pPr>
            <a:endParaRPr lang="vi-VN" dirty="0"/>
          </a:p>
        </p:txBody>
      </p:sp>
      <p:sp>
        <p:nvSpPr>
          <p:cNvPr id="2" name="TextBox 1">
            <a:extLst>
              <a:ext uri="{FF2B5EF4-FFF2-40B4-BE49-F238E27FC236}">
                <a16:creationId xmlns:a16="http://schemas.microsoft.com/office/drawing/2014/main" xmlns="" id="{2ABB9C90-C08A-4558-AA83-1DA09E0FA50E}"/>
              </a:ext>
            </a:extLst>
          </p:cNvPr>
          <p:cNvSpPr txBox="1"/>
          <p:nvPr/>
        </p:nvSpPr>
        <p:spPr>
          <a:xfrm>
            <a:off x="258417" y="2224916"/>
            <a:ext cx="8627165" cy="1077218"/>
          </a:xfrm>
          <a:prstGeom prst="rect">
            <a:avLst/>
          </a:prstGeom>
          <a:noFill/>
        </p:spPr>
        <p:txBody>
          <a:bodyPr wrap="square" rtlCol="0">
            <a:spAutoFit/>
          </a:bodyPr>
          <a:lstStyle/>
          <a:p>
            <a:pPr algn="ctr">
              <a:spcBef>
                <a:spcPts val="600"/>
              </a:spcBef>
              <a:spcAft>
                <a:spcPts val="600"/>
              </a:spcAft>
            </a:pPr>
            <a:r>
              <a:rPr lang="en-US" sz="3200" b="1" smtClean="0">
                <a:solidFill>
                  <a:schemeClr val="accent2">
                    <a:lumMod val="75000"/>
                  </a:schemeClr>
                </a:solidFill>
                <a:latin typeface="+mj-lt"/>
              </a:rPr>
              <a:t>HỆ THỐNG VIDEO CLIP VÀ INFORGRAPHICS</a:t>
            </a:r>
            <a:endParaRPr lang="vi-VN" sz="3200" b="1" dirty="0">
              <a:solidFill>
                <a:schemeClr val="accent2">
                  <a:lumMod val="75000"/>
                </a:schemeClr>
              </a:solidFill>
              <a:latin typeface="+mj-lt"/>
            </a:endParaRPr>
          </a:p>
        </p:txBody>
      </p:sp>
    </p:spTree>
    <p:extLst>
      <p:ext uri="{BB962C8B-B14F-4D97-AF65-F5344CB8AC3E}">
        <p14:creationId xmlns:p14="http://schemas.microsoft.com/office/powerpoint/2010/main" val="1942824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Custom 4">
      <a:dk1>
        <a:sysClr val="windowText" lastClr="000000"/>
      </a:dk1>
      <a:lt1>
        <a:sysClr val="window" lastClr="FFFFFF"/>
      </a:lt1>
      <a:dk2>
        <a:srgbClr val="32424F"/>
      </a:dk2>
      <a:lt2>
        <a:srgbClr val="C3AFCC"/>
      </a:lt2>
      <a:accent1>
        <a:srgbClr val="E28F16"/>
      </a:accent1>
      <a:accent2>
        <a:srgbClr val="FC1446"/>
      </a:accent2>
      <a:accent3>
        <a:srgbClr val="75436E"/>
      </a:accent3>
      <a:accent4>
        <a:srgbClr val="8DC63F"/>
      </a:accent4>
      <a:accent5>
        <a:srgbClr val="8DC63F"/>
      </a:accent5>
      <a:accent6>
        <a:srgbClr val="E28F16"/>
      </a:accent6>
      <a:hlink>
        <a:srgbClr val="E28F16"/>
      </a:hlink>
      <a:folHlink>
        <a:srgbClr val="A4CC29"/>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33925</TotalTime>
  <Words>6610</Words>
  <Application>Microsoft Office PowerPoint</Application>
  <PresentationFormat>On-screen Show (16:9)</PresentationFormat>
  <Paragraphs>526</Paragraphs>
  <Slides>63</Slides>
  <Notes>62</Notes>
  <HiddenSlides>0</HiddenSlides>
  <MMClips>0</MMClips>
  <ScaleCrop>false</ScaleCrop>
  <HeadingPairs>
    <vt:vector size="4" baseType="variant">
      <vt:variant>
        <vt:lpstr>Theme</vt:lpstr>
      </vt:variant>
      <vt:variant>
        <vt:i4>1</vt:i4>
      </vt:variant>
      <vt:variant>
        <vt:lpstr>Slide Titles</vt:lpstr>
      </vt:variant>
      <vt:variant>
        <vt:i4>63</vt:i4>
      </vt:variant>
    </vt:vector>
  </HeadingPairs>
  <TitlesOfParts>
    <vt:vector size="6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Tổng quan quy trình chấm thi trắc nghiệm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Hệ thống quản lý đại học</dc:title>
  <dc:creator>Vũ Thế Anh</dc:creator>
  <cp:keywords>UMAS, Univercity Management System</cp:keywords>
  <cp:lastModifiedBy>Windows User</cp:lastModifiedBy>
  <cp:revision>3415</cp:revision>
  <dcterms:created xsi:type="dcterms:W3CDTF">2014-10-04T04:19:21Z</dcterms:created>
  <dcterms:modified xsi:type="dcterms:W3CDTF">2023-03-17T03:10:15Z</dcterms:modified>
</cp:coreProperties>
</file>